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3" r:id="rId2"/>
    <p:sldId id="266" r:id="rId3"/>
    <p:sldId id="262" r:id="rId4"/>
    <p:sldId id="260" r:id="rId5"/>
    <p:sldId id="267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63" r:id="rId20"/>
    <p:sldId id="264" r:id="rId21"/>
    <p:sldId id="284" r:id="rId2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de Helquist" initials="WH" lastIdx="1" clrIdx="0">
    <p:extLst>
      <p:ext uri="{19B8F6BF-5375-455C-9EA6-DF929625EA0E}">
        <p15:presenceInfo xmlns:p15="http://schemas.microsoft.com/office/powerpoint/2012/main" userId="S::wade.helquist@wgu.edu::ee7ca29c-5366-4465-83cf-d931a86ccfd4" providerId="AD"/>
      </p:ext>
    </p:extLst>
  </p:cmAuthor>
  <p:cmAuthor id="2" name="Fabiola Helquist" initials="FH" lastIdx="1" clrIdx="1">
    <p:extLst>
      <p:ext uri="{19B8F6BF-5375-455C-9EA6-DF929625EA0E}">
        <p15:presenceInfo xmlns:p15="http://schemas.microsoft.com/office/powerpoint/2012/main" userId="Fabiola Helquis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97D3"/>
    <a:srgbClr val="5E735B"/>
    <a:srgbClr val="6AA045"/>
    <a:srgbClr val="567D1C"/>
    <a:srgbClr val="3A82C2"/>
    <a:srgbClr val="7ACCDF"/>
    <a:srgbClr val="87B5E4"/>
    <a:srgbClr val="88C8E6"/>
    <a:srgbClr val="62B5F2"/>
    <a:srgbClr val="4EA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FD82D-F8DF-43A3-9283-83A9CCFBF41E}" v="6" dt="2021-10-16T19:44:26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e Helquist" userId="ee7ca29c-5366-4465-83cf-d931a86ccfd4" providerId="ADAL" clId="{26AFD82D-F8DF-43A3-9283-83A9CCFBF41E}"/>
    <pc:docChg chg="undo custSel addSld delSld modSld">
      <pc:chgData name="Wade Helquist" userId="ee7ca29c-5366-4465-83cf-d931a86ccfd4" providerId="ADAL" clId="{26AFD82D-F8DF-43A3-9283-83A9CCFBF41E}" dt="2021-10-16T19:46:19.354" v="288" actId="255"/>
      <pc:docMkLst>
        <pc:docMk/>
      </pc:docMkLst>
      <pc:sldChg chg="delSp mod">
        <pc:chgData name="Wade Helquist" userId="ee7ca29c-5366-4465-83cf-d931a86ccfd4" providerId="ADAL" clId="{26AFD82D-F8DF-43A3-9283-83A9CCFBF41E}" dt="2021-10-16T17:31:21.296" v="0" actId="21"/>
        <pc:sldMkLst>
          <pc:docMk/>
          <pc:sldMk cId="3080020349" sldId="264"/>
        </pc:sldMkLst>
        <pc:picChg chg="del">
          <ac:chgData name="Wade Helquist" userId="ee7ca29c-5366-4465-83cf-d931a86ccfd4" providerId="ADAL" clId="{26AFD82D-F8DF-43A3-9283-83A9CCFBF41E}" dt="2021-10-16T17:31:21.296" v="0" actId="21"/>
          <ac:picMkLst>
            <pc:docMk/>
            <pc:sldMk cId="3080020349" sldId="264"/>
            <ac:picMk id="17" creationId="{E600D965-3890-454C-9780-6C6747F11A3B}"/>
          </ac:picMkLst>
        </pc:picChg>
      </pc:sldChg>
      <pc:sldChg chg="addSp delSp modSp add del mod">
        <pc:chgData name="Wade Helquist" userId="ee7ca29c-5366-4465-83cf-d931a86ccfd4" providerId="ADAL" clId="{26AFD82D-F8DF-43A3-9283-83A9CCFBF41E}" dt="2021-10-16T19:46:19.354" v="288" actId="255"/>
        <pc:sldMkLst>
          <pc:docMk/>
          <pc:sldMk cId="720961012" sldId="266"/>
        </pc:sldMkLst>
        <pc:spChg chg="add mod">
          <ac:chgData name="Wade Helquist" userId="ee7ca29c-5366-4465-83cf-d931a86ccfd4" providerId="ADAL" clId="{26AFD82D-F8DF-43A3-9283-83A9CCFBF41E}" dt="2021-10-16T19:43:40.495" v="175" actId="1035"/>
          <ac:spMkLst>
            <pc:docMk/>
            <pc:sldMk cId="720961012" sldId="266"/>
            <ac:spMk id="20" creationId="{4F20DA4E-53C1-4BC0-88CB-1079E6AA91C9}"/>
          </ac:spMkLst>
        </pc:spChg>
        <pc:spChg chg="mod">
          <ac:chgData name="Wade Helquist" userId="ee7ca29c-5366-4465-83cf-d931a86ccfd4" providerId="ADAL" clId="{26AFD82D-F8DF-43A3-9283-83A9CCFBF41E}" dt="2021-10-16T19:45:08.767" v="275" actId="1076"/>
          <ac:spMkLst>
            <pc:docMk/>
            <pc:sldMk cId="720961012" sldId="266"/>
            <ac:spMk id="21" creationId="{2B3A6ABB-69E2-4463-9B95-BAAA05ACC060}"/>
          </ac:spMkLst>
        </pc:spChg>
        <pc:spChg chg="mod">
          <ac:chgData name="Wade Helquist" userId="ee7ca29c-5366-4465-83cf-d931a86ccfd4" providerId="ADAL" clId="{26AFD82D-F8DF-43A3-9283-83A9CCFBF41E}" dt="2021-10-16T19:45:08.767" v="275" actId="1076"/>
          <ac:spMkLst>
            <pc:docMk/>
            <pc:sldMk cId="720961012" sldId="266"/>
            <ac:spMk id="22" creationId="{4060FF3D-6324-47CD-8A9D-D27991B02A29}"/>
          </ac:spMkLst>
        </pc:spChg>
        <pc:spChg chg="add del mod">
          <ac:chgData name="Wade Helquist" userId="ee7ca29c-5366-4465-83cf-d931a86ccfd4" providerId="ADAL" clId="{26AFD82D-F8DF-43A3-9283-83A9CCFBF41E}" dt="2021-10-16T19:43:42.420" v="176" actId="478"/>
          <ac:spMkLst>
            <pc:docMk/>
            <pc:sldMk cId="720961012" sldId="266"/>
            <ac:spMk id="23" creationId="{F6333A71-868C-42C9-9DD5-0114CCA96813}"/>
          </ac:spMkLst>
        </pc:spChg>
        <pc:spChg chg="add del mod">
          <ac:chgData name="Wade Helquist" userId="ee7ca29c-5366-4465-83cf-d931a86ccfd4" providerId="ADAL" clId="{26AFD82D-F8DF-43A3-9283-83A9CCFBF41E}" dt="2021-10-16T19:44:01.774" v="212" actId="478"/>
          <ac:spMkLst>
            <pc:docMk/>
            <pc:sldMk cId="720961012" sldId="266"/>
            <ac:spMk id="24" creationId="{8C00337D-FE18-40EB-9B8C-058ECFCDDCD8}"/>
          </ac:spMkLst>
        </pc:spChg>
        <pc:spChg chg="add mod">
          <ac:chgData name="Wade Helquist" userId="ee7ca29c-5366-4465-83cf-d931a86ccfd4" providerId="ADAL" clId="{26AFD82D-F8DF-43A3-9283-83A9CCFBF41E}" dt="2021-10-16T19:44:49.072" v="272" actId="20577"/>
          <ac:spMkLst>
            <pc:docMk/>
            <pc:sldMk cId="720961012" sldId="266"/>
            <ac:spMk id="25" creationId="{A907CF7D-49D9-4D8D-8E62-5B6A8A4B7441}"/>
          </ac:spMkLst>
        </pc:spChg>
        <pc:spChg chg="mod">
          <ac:chgData name="Wade Helquist" userId="ee7ca29c-5366-4465-83cf-d931a86ccfd4" providerId="ADAL" clId="{26AFD82D-F8DF-43A3-9283-83A9CCFBF41E}" dt="2021-10-16T19:46:19.354" v="288" actId="255"/>
          <ac:spMkLst>
            <pc:docMk/>
            <pc:sldMk cId="720961012" sldId="266"/>
            <ac:spMk id="53" creationId="{EC736339-2201-47F5-82B9-F1FD09548A25}"/>
          </ac:spMkLst>
        </pc:spChg>
        <pc:spChg chg="mod">
          <ac:chgData name="Wade Helquist" userId="ee7ca29c-5366-4465-83cf-d931a86ccfd4" providerId="ADAL" clId="{26AFD82D-F8DF-43A3-9283-83A9CCFBF41E}" dt="2021-10-16T19:44:00.550" v="211" actId="1035"/>
          <ac:spMkLst>
            <pc:docMk/>
            <pc:sldMk cId="720961012" sldId="266"/>
            <ac:spMk id="63" creationId="{08A0BD9C-3FFA-4EB3-9973-6D47107AAEDF}"/>
          </ac:spMkLst>
        </pc:spChg>
        <pc:spChg chg="del mod">
          <ac:chgData name="Wade Helquist" userId="ee7ca29c-5366-4465-83cf-d931a86ccfd4" providerId="ADAL" clId="{26AFD82D-F8DF-43A3-9283-83A9CCFBF41E}" dt="2021-10-16T19:44:31.878" v="258" actId="478"/>
          <ac:spMkLst>
            <pc:docMk/>
            <pc:sldMk cId="720961012" sldId="266"/>
            <ac:spMk id="65" creationId="{D3A9209E-5133-4B9C-A97A-F4DB72C86728}"/>
          </ac:spMkLst>
        </pc:spChg>
        <pc:spChg chg="mod">
          <ac:chgData name="Wade Helquist" userId="ee7ca29c-5366-4465-83cf-d931a86ccfd4" providerId="ADAL" clId="{26AFD82D-F8DF-43A3-9283-83A9CCFBF41E}" dt="2021-10-16T19:43:12.148" v="85" actId="1076"/>
          <ac:spMkLst>
            <pc:docMk/>
            <pc:sldMk cId="720961012" sldId="266"/>
            <ac:spMk id="67" creationId="{73281968-B200-47B9-92F6-D06C0864CC84}"/>
          </ac:spMkLst>
        </pc:spChg>
        <pc:spChg chg="mod">
          <ac:chgData name="Wade Helquist" userId="ee7ca29c-5366-4465-83cf-d931a86ccfd4" providerId="ADAL" clId="{26AFD82D-F8DF-43A3-9283-83A9CCFBF41E}" dt="2021-10-16T19:46:08.358" v="287" actId="122"/>
          <ac:spMkLst>
            <pc:docMk/>
            <pc:sldMk cId="720961012" sldId="266"/>
            <ac:spMk id="70" creationId="{3153A635-B93B-4F01-9530-EBA73A32AA8F}"/>
          </ac:spMkLst>
        </pc:spChg>
        <pc:spChg chg="del mod">
          <ac:chgData name="Wade Helquist" userId="ee7ca29c-5366-4465-83cf-d931a86ccfd4" providerId="ADAL" clId="{26AFD82D-F8DF-43A3-9283-83A9CCFBF41E}" dt="2021-10-16T19:45:32.679" v="282" actId="478"/>
          <ac:spMkLst>
            <pc:docMk/>
            <pc:sldMk cId="720961012" sldId="266"/>
            <ac:spMk id="71" creationId="{4F014C04-9CEB-4E90-A062-D9A6080CC2DE}"/>
          </ac:spMkLst>
        </pc:spChg>
        <pc:spChg chg="del">
          <ac:chgData name="Wade Helquist" userId="ee7ca29c-5366-4465-83cf-d931a86ccfd4" providerId="ADAL" clId="{26AFD82D-F8DF-43A3-9283-83A9CCFBF41E}" dt="2021-10-16T19:45:31.375" v="281" actId="478"/>
          <ac:spMkLst>
            <pc:docMk/>
            <pc:sldMk cId="720961012" sldId="266"/>
            <ac:spMk id="72" creationId="{CA2912FE-DAD9-446F-8F49-5AAEE5AF7182}"/>
          </ac:spMkLst>
        </pc:spChg>
        <pc:picChg chg="add del mod">
          <ac:chgData name="Wade Helquist" userId="ee7ca29c-5366-4465-83cf-d931a86ccfd4" providerId="ADAL" clId="{26AFD82D-F8DF-43A3-9283-83A9CCFBF41E}" dt="2021-10-16T19:03:04.222" v="11" actId="478"/>
          <ac:picMkLst>
            <pc:docMk/>
            <pc:sldMk cId="720961012" sldId="266"/>
            <ac:picMk id="3" creationId="{A7D77BA7-9D43-47B4-9AB9-52FBAAA60403}"/>
          </ac:picMkLst>
        </pc:picChg>
        <pc:picChg chg="add del mod">
          <ac:chgData name="Wade Helquist" userId="ee7ca29c-5366-4465-83cf-d931a86ccfd4" providerId="ADAL" clId="{26AFD82D-F8DF-43A3-9283-83A9CCFBF41E}" dt="2021-10-16T19:03:03.265" v="10" actId="478"/>
          <ac:picMkLst>
            <pc:docMk/>
            <pc:sldMk cId="720961012" sldId="266"/>
            <ac:picMk id="5" creationId="{EF27FE9E-D9AB-48D6-8603-01E0664F32EE}"/>
          </ac:picMkLst>
        </pc:picChg>
        <pc:picChg chg="mod">
          <ac:chgData name="Wade Helquist" userId="ee7ca29c-5366-4465-83cf-d931a86ccfd4" providerId="ADAL" clId="{26AFD82D-F8DF-43A3-9283-83A9CCFBF41E}" dt="2021-10-16T19:45:08.767" v="275" actId="1076"/>
          <ac:picMkLst>
            <pc:docMk/>
            <pc:sldMk cId="720961012" sldId="266"/>
            <ac:picMk id="15" creationId="{D55CCA02-AF87-4B2B-BB40-B7944486E929}"/>
          </ac:picMkLst>
        </pc:picChg>
        <pc:picChg chg="mod">
          <ac:chgData name="Wade Helquist" userId="ee7ca29c-5366-4465-83cf-d931a86ccfd4" providerId="ADAL" clId="{26AFD82D-F8DF-43A3-9283-83A9CCFBF41E}" dt="2021-10-16T19:45:08.767" v="275" actId="1076"/>
          <ac:picMkLst>
            <pc:docMk/>
            <pc:sldMk cId="720961012" sldId="266"/>
            <ac:picMk id="38" creationId="{D62DF2F3-FA63-4BF8-954C-DEC86BCA752B}"/>
          </ac:picMkLst>
        </pc:picChg>
        <pc:picChg chg="add del mod">
          <ac:chgData name="Wade Helquist" userId="ee7ca29c-5366-4465-83cf-d931a86ccfd4" providerId="ADAL" clId="{26AFD82D-F8DF-43A3-9283-83A9CCFBF41E}" dt="2021-10-16T19:45:21.495" v="277" actId="14100"/>
          <ac:picMkLst>
            <pc:docMk/>
            <pc:sldMk cId="720961012" sldId="266"/>
            <ac:picMk id="68" creationId="{294F6F75-AD2B-4952-9866-0B552C75E12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6:18:40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E5126-04B5-457A-B134-06F92DC0D43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579D1-ABE5-45CF-B296-D4CF8953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1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5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2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5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4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5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3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9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0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3A82C2"/>
            </a:gs>
            <a:gs pos="19000">
              <a:srgbClr val="419DEF"/>
            </a:gs>
            <a:gs pos="35000">
              <a:srgbClr val="4EAAEA"/>
            </a:gs>
            <a:gs pos="92000">
              <a:srgbClr val="3A82C2"/>
            </a:gs>
            <a:gs pos="65000">
              <a:srgbClr val="88C8E6"/>
            </a:gs>
            <a:gs pos="80000">
              <a:srgbClr val="87B5E4"/>
            </a:gs>
            <a:gs pos="51000">
              <a:srgbClr val="4F97D3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D629B-8EFD-4E7E-AF5E-FD753BBADB4D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35758-CBCC-41C4-938C-E4A3B587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3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5.xml"/><Relationship Id="rId18" Type="http://schemas.openxmlformats.org/officeDocument/2006/relationships/slide" Target="slide3.xml"/><Relationship Id="rId3" Type="http://schemas.openxmlformats.org/officeDocument/2006/relationships/slide" Target="slide9.xml"/><Relationship Id="rId21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4.xml"/><Relationship Id="rId17" Type="http://schemas.openxmlformats.org/officeDocument/2006/relationships/slide" Target="slide2.xml"/><Relationship Id="rId2" Type="http://schemas.openxmlformats.org/officeDocument/2006/relationships/slide" Target="slide11.xml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17.xml"/><Relationship Id="rId23" Type="http://schemas.openxmlformats.org/officeDocument/2006/relationships/image" Target="../media/image15.jpeg"/><Relationship Id="rId10" Type="http://schemas.openxmlformats.org/officeDocument/2006/relationships/slide" Target="slide12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slide" Target="slide16.xml"/><Relationship Id="rId2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5.xml"/><Relationship Id="rId18" Type="http://schemas.openxmlformats.org/officeDocument/2006/relationships/slide" Target="slide3.xml"/><Relationship Id="rId3" Type="http://schemas.openxmlformats.org/officeDocument/2006/relationships/slide" Target="slide10.xml"/><Relationship Id="rId21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4.xml"/><Relationship Id="rId17" Type="http://schemas.openxmlformats.org/officeDocument/2006/relationships/slide" Target="slide2.xml"/><Relationship Id="rId2" Type="http://schemas.openxmlformats.org/officeDocument/2006/relationships/slide" Target="slide12.xml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17.xml"/><Relationship Id="rId23" Type="http://schemas.openxmlformats.org/officeDocument/2006/relationships/image" Target="../media/image16.png"/><Relationship Id="rId10" Type="http://schemas.openxmlformats.org/officeDocument/2006/relationships/slide" Target="slide11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6.xml"/><Relationship Id="rId2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9.xml"/><Relationship Id="rId18" Type="http://schemas.openxmlformats.org/officeDocument/2006/relationships/slide" Target="slide16.xml"/><Relationship Id="rId3" Type="http://schemas.openxmlformats.org/officeDocument/2006/relationships/slide" Target="slide3.xml"/><Relationship Id="rId21" Type="http://schemas.openxmlformats.org/officeDocument/2006/relationships/image" Target="../media/image3.png"/><Relationship Id="rId7" Type="http://schemas.openxmlformats.org/officeDocument/2006/relationships/slide" Target="slide13.xml"/><Relationship Id="rId12" Type="http://schemas.openxmlformats.org/officeDocument/2006/relationships/slide" Target="slide8.xml"/><Relationship Id="rId17" Type="http://schemas.openxmlformats.org/officeDocument/2006/relationships/slide" Target="slide15.xml"/><Relationship Id="rId2" Type="http://schemas.openxmlformats.org/officeDocument/2006/relationships/slide" Target="slide2.xml"/><Relationship Id="rId16" Type="http://schemas.openxmlformats.org/officeDocument/2006/relationships/slide" Target="slide14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7.xml"/><Relationship Id="rId5" Type="http://schemas.openxmlformats.org/officeDocument/2006/relationships/slide" Target="slide19.xml"/><Relationship Id="rId15" Type="http://schemas.openxmlformats.org/officeDocument/2006/relationships/slide" Target="slide12.xml"/><Relationship Id="rId23" Type="http://schemas.openxmlformats.org/officeDocument/2006/relationships/image" Target="../media/image17.jpeg"/><Relationship Id="rId10" Type="http://schemas.openxmlformats.org/officeDocument/2006/relationships/slide" Target="slide6.xml"/><Relationship Id="rId19" Type="http://schemas.openxmlformats.org/officeDocument/2006/relationships/slide" Target="slide17.xml"/><Relationship Id="rId4" Type="http://schemas.openxmlformats.org/officeDocument/2006/relationships/slide" Target="slide4.xml"/><Relationship Id="rId9" Type="http://schemas.openxmlformats.org/officeDocument/2006/relationships/slide" Target="slide5.xml"/><Relationship Id="rId14" Type="http://schemas.openxmlformats.org/officeDocument/2006/relationships/slide" Target="slide10.xml"/><Relationship Id="rId2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5.xml"/><Relationship Id="rId18" Type="http://schemas.openxmlformats.org/officeDocument/2006/relationships/slide" Target="slide3.xml"/><Relationship Id="rId3" Type="http://schemas.openxmlformats.org/officeDocument/2006/relationships/slide" Target="slide12.xml"/><Relationship Id="rId21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3.xml"/><Relationship Id="rId17" Type="http://schemas.openxmlformats.org/officeDocument/2006/relationships/slide" Target="slide2.xml"/><Relationship Id="rId2" Type="http://schemas.openxmlformats.org/officeDocument/2006/relationships/slide" Target="slide14.xml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5" Type="http://schemas.openxmlformats.org/officeDocument/2006/relationships/slide" Target="slide17.xml"/><Relationship Id="rId23" Type="http://schemas.openxmlformats.org/officeDocument/2006/relationships/image" Target="../media/image18.jpeg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6.xml"/><Relationship Id="rId2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.xml"/><Relationship Id="rId3" Type="http://schemas.openxmlformats.org/officeDocument/2006/relationships/slide" Target="slide13.xml"/><Relationship Id="rId21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2.xml"/><Relationship Id="rId2" Type="http://schemas.openxmlformats.org/officeDocument/2006/relationships/slide" Target="slide15.xml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5" Type="http://schemas.openxmlformats.org/officeDocument/2006/relationships/slide" Target="slide17.xml"/><Relationship Id="rId23" Type="http://schemas.openxmlformats.org/officeDocument/2006/relationships/image" Target="../media/image19.jpeg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6.xml"/><Relationship Id="rId2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9.xml"/><Relationship Id="rId18" Type="http://schemas.openxmlformats.org/officeDocument/2006/relationships/slide" Target="slide15.xml"/><Relationship Id="rId3" Type="http://schemas.openxmlformats.org/officeDocument/2006/relationships/slide" Target="slide3.xml"/><Relationship Id="rId21" Type="http://schemas.openxmlformats.org/officeDocument/2006/relationships/image" Target="../media/image3.png"/><Relationship Id="rId7" Type="http://schemas.openxmlformats.org/officeDocument/2006/relationships/slide" Target="slide16.xml"/><Relationship Id="rId12" Type="http://schemas.openxmlformats.org/officeDocument/2006/relationships/slide" Target="slide8.xml"/><Relationship Id="rId17" Type="http://schemas.openxmlformats.org/officeDocument/2006/relationships/slide" Target="slide13.xml"/><Relationship Id="rId2" Type="http://schemas.openxmlformats.org/officeDocument/2006/relationships/slide" Target="slide2.xml"/><Relationship Id="rId16" Type="http://schemas.openxmlformats.org/officeDocument/2006/relationships/slide" Target="slide12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7.xml"/><Relationship Id="rId5" Type="http://schemas.openxmlformats.org/officeDocument/2006/relationships/slide" Target="slide19.xml"/><Relationship Id="rId15" Type="http://schemas.openxmlformats.org/officeDocument/2006/relationships/slide" Target="slide11.xml"/><Relationship Id="rId23" Type="http://schemas.openxmlformats.org/officeDocument/2006/relationships/image" Target="../media/image20.jpeg"/><Relationship Id="rId10" Type="http://schemas.openxmlformats.org/officeDocument/2006/relationships/slide" Target="slide6.xml"/><Relationship Id="rId19" Type="http://schemas.openxmlformats.org/officeDocument/2006/relationships/slide" Target="slide17.xml"/><Relationship Id="rId4" Type="http://schemas.openxmlformats.org/officeDocument/2006/relationships/slide" Target="slide4.xml"/><Relationship Id="rId9" Type="http://schemas.openxmlformats.org/officeDocument/2006/relationships/slide" Target="slide5.xml"/><Relationship Id="rId14" Type="http://schemas.openxmlformats.org/officeDocument/2006/relationships/slide" Target="slide10.xml"/><Relationship Id="rId2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9.xml"/><Relationship Id="rId18" Type="http://schemas.openxmlformats.org/officeDocument/2006/relationships/slide" Target="slide14.xml"/><Relationship Id="rId3" Type="http://schemas.openxmlformats.org/officeDocument/2006/relationships/slide" Target="slide3.xml"/><Relationship Id="rId21" Type="http://schemas.openxmlformats.org/officeDocument/2006/relationships/image" Target="../media/image3.png"/><Relationship Id="rId7" Type="http://schemas.openxmlformats.org/officeDocument/2006/relationships/slide" Target="slide17.xml"/><Relationship Id="rId12" Type="http://schemas.openxmlformats.org/officeDocument/2006/relationships/slide" Target="slide8.xml"/><Relationship Id="rId17" Type="http://schemas.openxmlformats.org/officeDocument/2006/relationships/slide" Target="slide13.xml"/><Relationship Id="rId2" Type="http://schemas.openxmlformats.org/officeDocument/2006/relationships/slide" Target="slide2.xml"/><Relationship Id="rId16" Type="http://schemas.openxmlformats.org/officeDocument/2006/relationships/slide" Target="slide12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7.xml"/><Relationship Id="rId5" Type="http://schemas.openxmlformats.org/officeDocument/2006/relationships/slide" Target="slide19.xml"/><Relationship Id="rId15" Type="http://schemas.openxmlformats.org/officeDocument/2006/relationships/slide" Target="slide11.xml"/><Relationship Id="rId23" Type="http://schemas.openxmlformats.org/officeDocument/2006/relationships/image" Target="../media/image21.jpeg"/><Relationship Id="rId10" Type="http://schemas.openxmlformats.org/officeDocument/2006/relationships/slide" Target="slide6.xml"/><Relationship Id="rId19" Type="http://schemas.openxmlformats.org/officeDocument/2006/relationships/slide" Target="slide16.xml"/><Relationship Id="rId4" Type="http://schemas.openxmlformats.org/officeDocument/2006/relationships/slide" Target="slide4.xml"/><Relationship Id="rId9" Type="http://schemas.openxmlformats.org/officeDocument/2006/relationships/slide" Target="slide5.xml"/><Relationship Id="rId14" Type="http://schemas.openxmlformats.org/officeDocument/2006/relationships/slide" Target="slide10.xml"/><Relationship Id="rId2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9.xml"/><Relationship Id="rId18" Type="http://schemas.openxmlformats.org/officeDocument/2006/relationships/slide" Target="slide14.xml"/><Relationship Id="rId3" Type="http://schemas.openxmlformats.org/officeDocument/2006/relationships/slide" Target="slide3.xml"/><Relationship Id="rId21" Type="http://schemas.openxmlformats.org/officeDocument/2006/relationships/image" Target="../media/image3.png"/><Relationship Id="rId7" Type="http://schemas.openxmlformats.org/officeDocument/2006/relationships/slide" Target="slide18.xml"/><Relationship Id="rId12" Type="http://schemas.openxmlformats.org/officeDocument/2006/relationships/slide" Target="slide8.xml"/><Relationship Id="rId17" Type="http://schemas.openxmlformats.org/officeDocument/2006/relationships/slide" Target="slide13.xml"/><Relationship Id="rId2" Type="http://schemas.openxmlformats.org/officeDocument/2006/relationships/slide" Target="slide2.xml"/><Relationship Id="rId16" Type="http://schemas.openxmlformats.org/officeDocument/2006/relationships/slide" Target="slide12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7.xml"/><Relationship Id="rId5" Type="http://schemas.openxmlformats.org/officeDocument/2006/relationships/slide" Target="slide19.xml"/><Relationship Id="rId15" Type="http://schemas.openxmlformats.org/officeDocument/2006/relationships/slide" Target="slide11.xml"/><Relationship Id="rId23" Type="http://schemas.openxmlformats.org/officeDocument/2006/relationships/image" Target="../media/image22.jpeg"/><Relationship Id="rId10" Type="http://schemas.openxmlformats.org/officeDocument/2006/relationships/slide" Target="slide6.xml"/><Relationship Id="rId19" Type="http://schemas.openxmlformats.org/officeDocument/2006/relationships/slide" Target="slide15.xml"/><Relationship Id="rId4" Type="http://schemas.openxmlformats.org/officeDocument/2006/relationships/slide" Target="slide4.xml"/><Relationship Id="rId9" Type="http://schemas.openxmlformats.org/officeDocument/2006/relationships/slide" Target="slide5.xml"/><Relationship Id="rId14" Type="http://schemas.openxmlformats.org/officeDocument/2006/relationships/slide" Target="slide10.xml"/><Relationship Id="rId22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slide" Target="slide3.xml"/><Relationship Id="rId21" Type="http://schemas.openxmlformats.org/officeDocument/2006/relationships/image" Target="../media/image3.png"/><Relationship Id="rId7" Type="http://schemas.openxmlformats.org/officeDocument/2006/relationships/slide" Target="slide17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slide" Target="slide2.xml"/><Relationship Id="rId16" Type="http://schemas.openxmlformats.org/officeDocument/2006/relationships/slide" Target="slide13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8.xml"/><Relationship Id="rId5" Type="http://schemas.openxmlformats.org/officeDocument/2006/relationships/slide" Target="slide19.xml"/><Relationship Id="rId15" Type="http://schemas.openxmlformats.org/officeDocument/2006/relationships/slide" Target="slide12.xml"/><Relationship Id="rId23" Type="http://schemas.openxmlformats.org/officeDocument/2006/relationships/image" Target="../media/image23.jpeg"/><Relationship Id="rId10" Type="http://schemas.openxmlformats.org/officeDocument/2006/relationships/slide" Target="slide7.xml"/><Relationship Id="rId19" Type="http://schemas.openxmlformats.org/officeDocument/2006/relationships/slide" Target="slide16.xml"/><Relationship Id="rId4" Type="http://schemas.openxmlformats.org/officeDocument/2006/relationships/slide" Target="slide4.xml"/><Relationship Id="rId9" Type="http://schemas.openxmlformats.org/officeDocument/2006/relationships/slide" Target="slide6.xml"/><Relationship Id="rId14" Type="http://schemas.openxmlformats.org/officeDocument/2006/relationships/slide" Target="slide11.xml"/><Relationship Id="rId22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7.jpeg"/><Relationship Id="rId3" Type="http://schemas.openxmlformats.org/officeDocument/2006/relationships/slide" Target="slide3.xml"/><Relationship Id="rId7" Type="http://schemas.openxmlformats.org/officeDocument/2006/relationships/customXml" Target="../ink/ink1.xml"/><Relationship Id="rId12" Type="http://schemas.openxmlformats.org/officeDocument/2006/relationships/image" Target="../media/image2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image" Target="../media/image25.jpg"/><Relationship Id="rId5" Type="http://schemas.openxmlformats.org/officeDocument/2006/relationships/slide" Target="slide19.xml"/><Relationship Id="rId10" Type="http://schemas.openxmlformats.org/officeDocument/2006/relationships/image" Target="../media/image24.jpeg"/><Relationship Id="rId4" Type="http://schemas.openxmlformats.org/officeDocument/2006/relationships/slide" Target="slide4.xml"/><Relationship Id="rId9" Type="http://schemas.openxmlformats.org/officeDocument/2006/relationships/image" Target="../media/image3.png"/><Relationship Id="rId14" Type="http://schemas.openxmlformats.org/officeDocument/2006/relationships/image" Target="../media/image28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gfycat.com/impressionablelazydunnart-sounds-for-relaxation-tropical-islan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image" Target="../media/image7.jpeg"/><Relationship Id="rId5" Type="http://schemas.openxmlformats.org/officeDocument/2006/relationships/slide" Target="slide19.xml"/><Relationship Id="rId10" Type="http://schemas.openxmlformats.org/officeDocument/2006/relationships/image" Target="../media/image6.jpeg"/><Relationship Id="rId4" Type="http://schemas.openxmlformats.org/officeDocument/2006/relationships/slide" Target="slide4.xml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3.xml"/><Relationship Id="rId3" Type="http://schemas.openxmlformats.org/officeDocument/2006/relationships/slide" Target="slide18.xml"/><Relationship Id="rId21" Type="http://schemas.openxmlformats.org/officeDocument/2006/relationships/image" Target="../media/image3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2.xml"/><Relationship Id="rId2" Type="http://schemas.openxmlformats.org/officeDocument/2006/relationships/slide" Target="slide5.xml"/><Relationship Id="rId16" Type="http://schemas.openxmlformats.org/officeDocument/2006/relationships/slide" Target="slide17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image" Target="../media/image9.jpeg"/><Relationship Id="rId10" Type="http://schemas.openxmlformats.org/officeDocument/2006/relationships/slide" Target="slide11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slide" Target="slide15.xml"/><Relationship Id="rId2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18" Type="http://schemas.openxmlformats.org/officeDocument/2006/relationships/slide" Target="slide3.xml"/><Relationship Id="rId3" Type="http://schemas.openxmlformats.org/officeDocument/2006/relationships/slide" Target="slide4.xml"/><Relationship Id="rId21" Type="http://schemas.openxmlformats.org/officeDocument/2006/relationships/image" Target="../media/image3.png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2.xml"/><Relationship Id="rId2" Type="http://schemas.openxmlformats.org/officeDocument/2006/relationships/slide" Target="slide6.xml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23" Type="http://schemas.openxmlformats.org/officeDocument/2006/relationships/image" Target="../media/image10.jpeg"/><Relationship Id="rId10" Type="http://schemas.openxmlformats.org/officeDocument/2006/relationships/slide" Target="slide12.xml"/><Relationship Id="rId19" Type="http://schemas.openxmlformats.org/officeDocument/2006/relationships/slide" Target="slide19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slide" Target="slide16.xml"/><Relationship Id="rId2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18" Type="http://schemas.openxmlformats.org/officeDocument/2006/relationships/slide" Target="slide3.xml"/><Relationship Id="rId3" Type="http://schemas.openxmlformats.org/officeDocument/2006/relationships/slide" Target="slide5.xml"/><Relationship Id="rId21" Type="http://schemas.openxmlformats.org/officeDocument/2006/relationships/image" Target="../media/image3.png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2.xml"/><Relationship Id="rId2" Type="http://schemas.openxmlformats.org/officeDocument/2006/relationships/slide" Target="slide7.xml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6.xml"/><Relationship Id="rId15" Type="http://schemas.openxmlformats.org/officeDocument/2006/relationships/slide" Target="slide17.xml"/><Relationship Id="rId23" Type="http://schemas.openxmlformats.org/officeDocument/2006/relationships/image" Target="../media/image11.jpeg"/><Relationship Id="rId10" Type="http://schemas.openxmlformats.org/officeDocument/2006/relationships/slide" Target="slide12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11.xml"/><Relationship Id="rId14" Type="http://schemas.openxmlformats.org/officeDocument/2006/relationships/slide" Target="slide16.xml"/><Relationship Id="rId2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18" Type="http://schemas.openxmlformats.org/officeDocument/2006/relationships/slide" Target="slide3.xml"/><Relationship Id="rId3" Type="http://schemas.openxmlformats.org/officeDocument/2006/relationships/slide" Target="slide6.xml"/><Relationship Id="rId21" Type="http://schemas.openxmlformats.org/officeDocument/2006/relationships/image" Target="../media/image3.png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2.xml"/><Relationship Id="rId2" Type="http://schemas.openxmlformats.org/officeDocument/2006/relationships/slide" Target="slide8.xml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17.xml"/><Relationship Id="rId23" Type="http://schemas.openxmlformats.org/officeDocument/2006/relationships/image" Target="../media/image12.jpeg"/><Relationship Id="rId10" Type="http://schemas.openxmlformats.org/officeDocument/2006/relationships/slide" Target="slide12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11.xml"/><Relationship Id="rId14" Type="http://schemas.openxmlformats.org/officeDocument/2006/relationships/slide" Target="slide16.xml"/><Relationship Id="rId2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18" Type="http://schemas.openxmlformats.org/officeDocument/2006/relationships/slide" Target="slide3.xml"/><Relationship Id="rId3" Type="http://schemas.openxmlformats.org/officeDocument/2006/relationships/slide" Target="slide7.xml"/><Relationship Id="rId21" Type="http://schemas.openxmlformats.org/officeDocument/2006/relationships/image" Target="../media/image3.png"/><Relationship Id="rId7" Type="http://schemas.openxmlformats.org/officeDocument/2006/relationships/slide" Target="slide8.xml"/><Relationship Id="rId12" Type="http://schemas.openxmlformats.org/officeDocument/2006/relationships/slide" Target="slide14.xml"/><Relationship Id="rId17" Type="http://schemas.openxmlformats.org/officeDocument/2006/relationships/slide" Target="slide2.xml"/><Relationship Id="rId2" Type="http://schemas.openxmlformats.org/officeDocument/2006/relationships/slide" Target="slide9.xml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17.xml"/><Relationship Id="rId23" Type="http://schemas.openxmlformats.org/officeDocument/2006/relationships/image" Target="../media/image13.jpeg"/><Relationship Id="rId10" Type="http://schemas.openxmlformats.org/officeDocument/2006/relationships/slide" Target="slide12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11.xml"/><Relationship Id="rId14" Type="http://schemas.openxmlformats.org/officeDocument/2006/relationships/slide" Target="slide16.xml"/><Relationship Id="rId2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18" Type="http://schemas.openxmlformats.org/officeDocument/2006/relationships/slide" Target="slide3.xml"/><Relationship Id="rId3" Type="http://schemas.openxmlformats.org/officeDocument/2006/relationships/slide" Target="slide8.xml"/><Relationship Id="rId21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4.xml"/><Relationship Id="rId17" Type="http://schemas.openxmlformats.org/officeDocument/2006/relationships/slide" Target="slide2.xml"/><Relationship Id="rId2" Type="http://schemas.openxmlformats.org/officeDocument/2006/relationships/slide" Target="slide10.xml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17.xml"/><Relationship Id="rId23" Type="http://schemas.openxmlformats.org/officeDocument/2006/relationships/image" Target="../media/image14.jpeg"/><Relationship Id="rId10" Type="http://schemas.openxmlformats.org/officeDocument/2006/relationships/slide" Target="slide12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11.xml"/><Relationship Id="rId14" Type="http://schemas.openxmlformats.org/officeDocument/2006/relationships/slide" Target="slide16.xml"/><Relationship Id="rId2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6A393C-17E7-4A53-9BC6-FA00F6056CD8}"/>
              </a:ext>
            </a:extLst>
          </p:cNvPr>
          <p:cNvSpPr txBox="1"/>
          <p:nvPr/>
        </p:nvSpPr>
        <p:spPr>
          <a:xfrm>
            <a:off x="0" y="807482"/>
            <a:ext cx="18213355" cy="947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When is then next Dance Festival?</a:t>
            </a:r>
          </a:p>
          <a:p>
            <a:pPr algn="ctr"/>
            <a:endParaRPr lang="en-US" sz="40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ctr"/>
            <a:endParaRPr lang="en-US" sz="40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en-US" sz="40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</a:t>
            </a:r>
            <a:r>
              <a:rPr lang="en-US" sz="4000" b="1" dirty="0">
                <a:solidFill>
                  <a:srgbClr val="000000"/>
                </a:solidFill>
                <a:latin typeface="Open Sans" panose="020B0606030504020204" pitchFamily="34" charset="0"/>
              </a:rPr>
              <a:t>was the 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Haunted Bed and Breakfast Inn Established?</a:t>
            </a:r>
          </a:p>
          <a:p>
            <a:pPr algn="ctr"/>
            <a:endParaRPr lang="en-US" sz="40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ctr"/>
            <a:endParaRPr lang="en-US" sz="4000" b="1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Open Sans" panose="020B0606030504020204" pitchFamily="34" charset="0"/>
              </a:rPr>
              <a:t>What page and letter tab is the single palm tree at sunset on?</a:t>
            </a:r>
          </a:p>
          <a:p>
            <a:pPr algn="ctr"/>
            <a:endParaRPr lang="en-US" sz="4000" b="1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/>
            <a:endParaRPr lang="en-US" sz="4000" b="1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Open Sans" panose="020B0606030504020204" pitchFamily="34" charset="0"/>
              </a:rPr>
              <a:t>Which business has the lowest and the highest rating?</a:t>
            </a:r>
          </a:p>
          <a:p>
            <a:pPr algn="ctr"/>
            <a:endParaRPr lang="en-US" sz="4000" b="1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/>
            <a:endParaRPr lang="en-US" sz="4000" b="1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Open Sans" panose="020B0606030504020204" pitchFamily="34" charset="0"/>
              </a:rPr>
              <a:t>How much does it cost to hire a Wedding Photographer?</a:t>
            </a:r>
          </a:p>
          <a:p>
            <a:pPr algn="ctr"/>
            <a:endParaRPr lang="en-US" b="1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/>
            <a:endParaRPr lang="en-US" b="1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/>
            <a:endParaRPr lang="en-US" b="1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/>
            <a:endParaRPr lang="en-US" b="1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555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58CE6E-7325-4BB1-BBC8-9DB87AC9DBC4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FB36C1-BF8F-414C-BA43-932F6792E5C3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32" name="Arrow: Right 31">
              <a:hlinkClick r:id="rId2" action="ppaction://hlinksldjump"/>
              <a:extLst>
                <a:ext uri="{FF2B5EF4-FFF2-40B4-BE49-F238E27FC236}">
                  <a16:creationId xmlns:a16="http://schemas.microsoft.com/office/drawing/2014/main" id="{0DC31719-6CDD-4A2E-A9D5-2814BB23CC0F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hlinkClick r:id="rId3" action="ppaction://hlinksldjump"/>
              <a:extLst>
                <a:ext uri="{FF2B5EF4-FFF2-40B4-BE49-F238E27FC236}">
                  <a16:creationId xmlns:a16="http://schemas.microsoft.com/office/drawing/2014/main" id="{D28DAF46-2C32-4E73-92C9-48CA295140F5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8A15B46-1334-4A04-85E0-58A58ACEC4EF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5" name="Flowchart: Connector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FC270777-A823-4D4E-B7A2-CDC8DE6557C7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6" name="Flowchart: Connector 35">
              <a:hlinkClick r:id="rId6" action="ppaction://hlinksldjump"/>
              <a:extLst>
                <a:ext uri="{FF2B5EF4-FFF2-40B4-BE49-F238E27FC236}">
                  <a16:creationId xmlns:a16="http://schemas.microsoft.com/office/drawing/2014/main" id="{B0F900CE-7956-4085-90D6-BB4805692901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7" name="Flowchart: Connector 36">
              <a:hlinkClick r:id="rId7" action="ppaction://hlinksldjump"/>
              <a:extLst>
                <a:ext uri="{FF2B5EF4-FFF2-40B4-BE49-F238E27FC236}">
                  <a16:creationId xmlns:a16="http://schemas.microsoft.com/office/drawing/2014/main" id="{1B2FC0E4-463E-41FD-9139-718AB17128D4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38" name="Flowchart: Connector 37">
              <a:hlinkClick r:id="rId8" action="ppaction://hlinksldjump"/>
              <a:extLst>
                <a:ext uri="{FF2B5EF4-FFF2-40B4-BE49-F238E27FC236}">
                  <a16:creationId xmlns:a16="http://schemas.microsoft.com/office/drawing/2014/main" id="{89AE740A-15C2-4325-A49C-563A2EB43D8A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39" name="Flowchart: Connector 38">
              <a:hlinkClick r:id="rId3" action="ppaction://hlinksldjump"/>
              <a:extLst>
                <a:ext uri="{FF2B5EF4-FFF2-40B4-BE49-F238E27FC236}">
                  <a16:creationId xmlns:a16="http://schemas.microsoft.com/office/drawing/2014/main" id="{4571E468-F989-46BA-AFDD-8CD3B6C284BD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0" name="Flowchart: Connector 39">
              <a:hlinkClick r:id="rId9" action="ppaction://hlinksldjump"/>
              <a:extLst>
                <a:ext uri="{FF2B5EF4-FFF2-40B4-BE49-F238E27FC236}">
                  <a16:creationId xmlns:a16="http://schemas.microsoft.com/office/drawing/2014/main" id="{F361D894-4EB8-4133-954C-4EC5A5CD9628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1" name="Flowchart: Connector 40">
              <a:hlinkClick r:id="rId2" action="ppaction://hlinksldjump"/>
              <a:extLst>
                <a:ext uri="{FF2B5EF4-FFF2-40B4-BE49-F238E27FC236}">
                  <a16:creationId xmlns:a16="http://schemas.microsoft.com/office/drawing/2014/main" id="{F36F1E95-B754-4D93-9129-4F87AF6E0C33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57" name="Flowchart: Connector 56">
              <a:hlinkClick r:id="rId10" action="ppaction://hlinksldjump"/>
              <a:extLst>
                <a:ext uri="{FF2B5EF4-FFF2-40B4-BE49-F238E27FC236}">
                  <a16:creationId xmlns:a16="http://schemas.microsoft.com/office/drawing/2014/main" id="{51AA2E1A-D03C-4108-B550-5DEA77CD093E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59" name="Flowchart: Connector 58">
              <a:hlinkClick r:id="rId11" action="ppaction://hlinksldjump"/>
              <a:extLst>
                <a:ext uri="{FF2B5EF4-FFF2-40B4-BE49-F238E27FC236}">
                  <a16:creationId xmlns:a16="http://schemas.microsoft.com/office/drawing/2014/main" id="{AD39921C-3917-41CB-88B1-90265E370A5C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60" name="Flowchart: Connector 59">
              <a:hlinkClick r:id="rId12" action="ppaction://hlinksldjump"/>
              <a:extLst>
                <a:ext uri="{FF2B5EF4-FFF2-40B4-BE49-F238E27FC236}">
                  <a16:creationId xmlns:a16="http://schemas.microsoft.com/office/drawing/2014/main" id="{D08865D6-867B-4406-830E-43EA5BEED5AE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61" name="Flowchart: Connector 60">
              <a:hlinkClick r:id="rId13" action="ppaction://hlinksldjump"/>
              <a:extLst>
                <a:ext uri="{FF2B5EF4-FFF2-40B4-BE49-F238E27FC236}">
                  <a16:creationId xmlns:a16="http://schemas.microsoft.com/office/drawing/2014/main" id="{FFBAC09F-4535-42D7-AEF6-37BD29B11120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62" name="Flowchart: Connector 61">
              <a:hlinkClick r:id="rId14" action="ppaction://hlinksldjump"/>
              <a:extLst>
                <a:ext uri="{FF2B5EF4-FFF2-40B4-BE49-F238E27FC236}">
                  <a16:creationId xmlns:a16="http://schemas.microsoft.com/office/drawing/2014/main" id="{11B0AF50-48DE-463D-B834-38CAE0BC6723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63" name="Flowchart: Connector 62">
              <a:hlinkClick r:id="rId15" action="ppaction://hlinksldjump"/>
              <a:extLst>
                <a:ext uri="{FF2B5EF4-FFF2-40B4-BE49-F238E27FC236}">
                  <a16:creationId xmlns:a16="http://schemas.microsoft.com/office/drawing/2014/main" id="{B74A72DD-0515-4278-A101-E3D9B928AFF4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64" name="Flowchart: Connector 63">
              <a:hlinkClick r:id="rId16" action="ppaction://hlinksldjump"/>
              <a:extLst>
                <a:ext uri="{FF2B5EF4-FFF2-40B4-BE49-F238E27FC236}">
                  <a16:creationId xmlns:a16="http://schemas.microsoft.com/office/drawing/2014/main" id="{8382E3E7-490E-43F8-A385-926F230991D6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2555E88-98C6-4C1B-AF01-96BC2E399FCB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92F28-BB56-49D1-B3C3-E97E9D238852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74AED8-047F-404C-8AD0-98800B719FFD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51E384-A058-4760-9350-DB363FF15815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7" action="ppaction://hlinksldjump"/>
              </a:rPr>
              <a:t>   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8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9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0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74C4C56-1658-423A-A5D4-B6B17B37D0BC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6A411F-4D1B-4EE1-98C6-B03D23CCEFB7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05BB12-C0EE-4EAD-81AF-0FD7EABBC1C9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B03589C-E574-42F1-9ECB-AF54A817B1F5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695B261-568F-4D6A-B632-895DC9ADF2B4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71AECA-0EAA-4AF4-A907-B5A9F69DC331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0DD73B1-413A-4734-BB42-3E6C1C0E4AF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56" name="Picture 4" descr="aerial photo of island under cloudy sky at daytime">
            <a:extLst>
              <a:ext uri="{FF2B5EF4-FFF2-40B4-BE49-F238E27FC236}">
                <a16:creationId xmlns:a16="http://schemas.microsoft.com/office/drawing/2014/main" id="{D6A50517-DDBB-4D9D-800C-63B22E608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erial photography of seashore">
            <a:extLst>
              <a:ext uri="{FF2B5EF4-FFF2-40B4-BE49-F238E27FC236}">
                <a16:creationId xmlns:a16="http://schemas.microsoft.com/office/drawing/2014/main" id="{E64DC318-6CC1-42FA-8DA2-415E3488C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0" t="4858" r="-2443" b="19626"/>
          <a:stretch/>
        </p:blipFill>
        <p:spPr bwMode="auto">
          <a:xfrm>
            <a:off x="11952263" y="3002837"/>
            <a:ext cx="3917557" cy="7555896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60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2076414-FB73-4F3E-8922-5A402B060A3E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E34CE2-B93D-4E5E-8D0E-1ABEA67A12D2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67" name="Arrow: Right 66">
              <a:hlinkClick r:id="rId2" action="ppaction://hlinksldjump"/>
              <a:extLst>
                <a:ext uri="{FF2B5EF4-FFF2-40B4-BE49-F238E27FC236}">
                  <a16:creationId xmlns:a16="http://schemas.microsoft.com/office/drawing/2014/main" id="{66726E32-C606-4D35-94D7-5F16A3C2A411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hlinkClick r:id="rId3" action="ppaction://hlinksldjump"/>
              <a:extLst>
                <a:ext uri="{FF2B5EF4-FFF2-40B4-BE49-F238E27FC236}">
                  <a16:creationId xmlns:a16="http://schemas.microsoft.com/office/drawing/2014/main" id="{F246DDEF-8C23-4324-B41B-1FE2FF3B3CE7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hlinkClick r:id="rId4" action="ppaction://hlinksldjump"/>
              <a:extLst>
                <a:ext uri="{FF2B5EF4-FFF2-40B4-BE49-F238E27FC236}">
                  <a16:creationId xmlns:a16="http://schemas.microsoft.com/office/drawing/2014/main" id="{05FB9011-2F83-40E9-A5A5-BEC38A57157E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0" name="Flowchart: Connector 69">
              <a:hlinkClick r:id="rId5" action="ppaction://hlinksldjump"/>
              <a:extLst>
                <a:ext uri="{FF2B5EF4-FFF2-40B4-BE49-F238E27FC236}">
                  <a16:creationId xmlns:a16="http://schemas.microsoft.com/office/drawing/2014/main" id="{BA14FE33-C351-4D1D-9BE5-A3B9F1359566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1" name="Flowchart: Connector 70">
              <a:hlinkClick r:id="rId6" action="ppaction://hlinksldjump"/>
              <a:extLst>
                <a:ext uri="{FF2B5EF4-FFF2-40B4-BE49-F238E27FC236}">
                  <a16:creationId xmlns:a16="http://schemas.microsoft.com/office/drawing/2014/main" id="{B3A13697-26FC-4F04-89D7-6896AAEDF9CB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2" name="Flowchart: Connector 71">
              <a:hlinkClick r:id="rId7" action="ppaction://hlinksldjump"/>
              <a:extLst>
                <a:ext uri="{FF2B5EF4-FFF2-40B4-BE49-F238E27FC236}">
                  <a16:creationId xmlns:a16="http://schemas.microsoft.com/office/drawing/2014/main" id="{9DBF6F6F-5D63-4989-9D65-E2521FFB9E11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3" name="Flowchart: Connector 72">
              <a:hlinkClick r:id="rId8" action="ppaction://hlinksldjump"/>
              <a:extLst>
                <a:ext uri="{FF2B5EF4-FFF2-40B4-BE49-F238E27FC236}">
                  <a16:creationId xmlns:a16="http://schemas.microsoft.com/office/drawing/2014/main" id="{9F509A1A-59A2-4835-AF88-6769F3DE36C2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74" name="Flowchart: Connector 73">
              <a:hlinkClick r:id="rId9" action="ppaction://hlinksldjump"/>
              <a:extLst>
                <a:ext uri="{FF2B5EF4-FFF2-40B4-BE49-F238E27FC236}">
                  <a16:creationId xmlns:a16="http://schemas.microsoft.com/office/drawing/2014/main" id="{83998A0D-21F6-46AC-9777-5C894DE325FF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75" name="Flowchart: Connector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7966FC08-F3FB-447F-BF42-58AB48F0FD23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76" name="Flowchart: Connector 75">
              <a:hlinkClick r:id="rId10" action="ppaction://hlinksldjump"/>
              <a:extLst>
                <a:ext uri="{FF2B5EF4-FFF2-40B4-BE49-F238E27FC236}">
                  <a16:creationId xmlns:a16="http://schemas.microsoft.com/office/drawing/2014/main" id="{02FDDABC-CC90-4248-A1F3-EBCAB2AD34F7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77" name="Flowchart: Connector 76">
              <a:hlinkClick r:id="rId2" action="ppaction://hlinksldjump"/>
              <a:extLst>
                <a:ext uri="{FF2B5EF4-FFF2-40B4-BE49-F238E27FC236}">
                  <a16:creationId xmlns:a16="http://schemas.microsoft.com/office/drawing/2014/main" id="{D4CF263D-7A36-42D5-AD14-3D96F8AA6C4F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78" name="Flowchart: Connector 77">
              <a:hlinkClick r:id="rId11" action="ppaction://hlinksldjump"/>
              <a:extLst>
                <a:ext uri="{FF2B5EF4-FFF2-40B4-BE49-F238E27FC236}">
                  <a16:creationId xmlns:a16="http://schemas.microsoft.com/office/drawing/2014/main" id="{7BD5E41B-5714-4B65-878B-24B6A188565B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79" name="Flowchart: Connector 78">
              <a:hlinkClick r:id="rId12" action="ppaction://hlinksldjump"/>
              <a:extLst>
                <a:ext uri="{FF2B5EF4-FFF2-40B4-BE49-F238E27FC236}">
                  <a16:creationId xmlns:a16="http://schemas.microsoft.com/office/drawing/2014/main" id="{A447A643-D81E-4161-9874-F5CE130E2AD0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80" name="Flowchart: Connector 79">
              <a:hlinkClick r:id="rId13" action="ppaction://hlinksldjump"/>
              <a:extLst>
                <a:ext uri="{FF2B5EF4-FFF2-40B4-BE49-F238E27FC236}">
                  <a16:creationId xmlns:a16="http://schemas.microsoft.com/office/drawing/2014/main" id="{3977EA2B-8795-492A-83C0-210737A7012C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1" name="Flowchart: Connector 80">
              <a:hlinkClick r:id="rId14" action="ppaction://hlinksldjump"/>
              <a:extLst>
                <a:ext uri="{FF2B5EF4-FFF2-40B4-BE49-F238E27FC236}">
                  <a16:creationId xmlns:a16="http://schemas.microsoft.com/office/drawing/2014/main" id="{9630ACF0-1B53-431D-9ED2-BC665B1E96EB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82" name="Flowchart: Connector 81">
              <a:hlinkClick r:id="rId15" action="ppaction://hlinksldjump"/>
              <a:extLst>
                <a:ext uri="{FF2B5EF4-FFF2-40B4-BE49-F238E27FC236}">
                  <a16:creationId xmlns:a16="http://schemas.microsoft.com/office/drawing/2014/main" id="{026E7D7B-F63F-4FC1-BC91-9CD2C1616819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83" name="Flowchart: Connector 82">
              <a:hlinkClick r:id="rId16" action="ppaction://hlinksldjump"/>
              <a:extLst>
                <a:ext uri="{FF2B5EF4-FFF2-40B4-BE49-F238E27FC236}">
                  <a16:creationId xmlns:a16="http://schemas.microsoft.com/office/drawing/2014/main" id="{2D87AEA8-EE39-4288-BD18-F95431E0EC27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223DA36-34F1-42C6-96B1-F361D9E6E2CF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79B7F7-DA38-45BB-B4C1-0C7D65FB529F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CCC088-BCF4-4EE0-889D-FFAE54F47ABF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F210F-6136-47A4-9626-98471D7A4301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7" action="ppaction://hlinksldjump"/>
              </a:rPr>
              <a:t>   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8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9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0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C20F47-4614-4F6A-A214-C55EE4A40E2A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A2C634-CA14-4C7D-B80C-A417AD1A054F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DD105E-B6F4-426A-8F6C-C171D605E9FC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EBA6F5-8A14-4C35-9F91-B37C91A0C404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8010E7-D882-4602-B2BB-92178A11A029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41B73A-0B39-499B-B757-2B1E3D0C8A51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3B83D8A-852D-4D50-BB23-8AF8E363D64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44" name="Picture 4" descr="aerial photo of island under cloudy sky at daytime">
            <a:extLst>
              <a:ext uri="{FF2B5EF4-FFF2-40B4-BE49-F238E27FC236}">
                <a16:creationId xmlns:a16="http://schemas.microsoft.com/office/drawing/2014/main" id="{1842D99C-B5F3-4534-9D2A-5475F3E20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261D42-63F9-4006-88B5-3C1D876878C5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6757" b="14586"/>
          <a:stretch/>
        </p:blipFill>
        <p:spPr>
          <a:xfrm>
            <a:off x="10151132" y="4950502"/>
            <a:ext cx="7509305" cy="381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1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973CC9F-D9C8-4790-B698-98DFD4093E56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95C75C1-41B7-4365-AD16-CC4DBADB4C19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2B2293F-2E65-41EA-BBB4-E63E77177F20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67" name="Arrow: Right 66">
              <a:hlinkClick r:id="rId7" action="ppaction://hlinksldjump"/>
              <a:extLst>
                <a:ext uri="{FF2B5EF4-FFF2-40B4-BE49-F238E27FC236}">
                  <a16:creationId xmlns:a16="http://schemas.microsoft.com/office/drawing/2014/main" id="{A8BF5430-7A08-44C8-ADE3-D9017B41BDDE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hlinkClick r:id="rId8" action="ppaction://hlinksldjump"/>
              <a:extLst>
                <a:ext uri="{FF2B5EF4-FFF2-40B4-BE49-F238E27FC236}">
                  <a16:creationId xmlns:a16="http://schemas.microsoft.com/office/drawing/2014/main" id="{278000FB-5E8D-49A6-AFD0-BD00137F4127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Connector 68">
              <a:hlinkClick r:id="rId4" action="ppaction://hlinksldjump"/>
              <a:extLst>
                <a:ext uri="{FF2B5EF4-FFF2-40B4-BE49-F238E27FC236}">
                  <a16:creationId xmlns:a16="http://schemas.microsoft.com/office/drawing/2014/main" id="{57D62E3C-1A71-4866-AE79-FCE40742B9B6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0" name="Flowchart: Connector 69">
              <a:hlinkClick r:id="rId9" action="ppaction://hlinksldjump"/>
              <a:extLst>
                <a:ext uri="{FF2B5EF4-FFF2-40B4-BE49-F238E27FC236}">
                  <a16:creationId xmlns:a16="http://schemas.microsoft.com/office/drawing/2014/main" id="{CA2D5C2A-6781-4742-8290-D0C0F86DB89B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1" name="Flowchart: Connector 70">
              <a:hlinkClick r:id="rId10" action="ppaction://hlinksldjump"/>
              <a:extLst>
                <a:ext uri="{FF2B5EF4-FFF2-40B4-BE49-F238E27FC236}">
                  <a16:creationId xmlns:a16="http://schemas.microsoft.com/office/drawing/2014/main" id="{BDAF4260-DE54-45C2-BC43-FB99D7D484B2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2" name="Flowchart: Connector 71">
              <a:hlinkClick r:id="rId11" action="ppaction://hlinksldjump"/>
              <a:extLst>
                <a:ext uri="{FF2B5EF4-FFF2-40B4-BE49-F238E27FC236}">
                  <a16:creationId xmlns:a16="http://schemas.microsoft.com/office/drawing/2014/main" id="{5F102B7C-F8F1-4A8D-8469-47BE67D34689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3" name="Flowchart: Connector 72">
              <a:hlinkClick r:id="rId12" action="ppaction://hlinksldjump"/>
              <a:extLst>
                <a:ext uri="{FF2B5EF4-FFF2-40B4-BE49-F238E27FC236}">
                  <a16:creationId xmlns:a16="http://schemas.microsoft.com/office/drawing/2014/main" id="{2544AC1E-28EB-43A4-AB90-712A2CE203D7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74" name="Flowchart: Connector 73">
              <a:hlinkClick r:id="rId13" action="ppaction://hlinksldjump"/>
              <a:extLst>
                <a:ext uri="{FF2B5EF4-FFF2-40B4-BE49-F238E27FC236}">
                  <a16:creationId xmlns:a16="http://schemas.microsoft.com/office/drawing/2014/main" id="{4894DBC5-480C-4024-A2C4-BE17A8DD0D67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75" name="Flowchart: Connector 74">
              <a:hlinkClick r:id="rId14" action="ppaction://hlinksldjump"/>
              <a:extLst>
                <a:ext uri="{FF2B5EF4-FFF2-40B4-BE49-F238E27FC236}">
                  <a16:creationId xmlns:a16="http://schemas.microsoft.com/office/drawing/2014/main" id="{60A9A35C-77CE-48B7-B42A-2BC0E504896E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76" name="Flowchart: Connector 75">
              <a:hlinkClick r:id="rId8" action="ppaction://hlinksldjump"/>
              <a:extLst>
                <a:ext uri="{FF2B5EF4-FFF2-40B4-BE49-F238E27FC236}">
                  <a16:creationId xmlns:a16="http://schemas.microsoft.com/office/drawing/2014/main" id="{69DB220C-FC88-48CF-8A04-EA1D8879F2A4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77" name="Flowchart: Connector 76">
              <a:hlinkClick r:id="rId15" action="ppaction://hlinksldjump"/>
              <a:extLst>
                <a:ext uri="{FF2B5EF4-FFF2-40B4-BE49-F238E27FC236}">
                  <a16:creationId xmlns:a16="http://schemas.microsoft.com/office/drawing/2014/main" id="{2F021C4F-6B7D-486A-9BF2-528E4F396EB4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78" name="Flowchart: Connector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1F6B6F2-0844-468B-AFAD-F597CDDA8FCC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79" name="Flowchart: Connector 78">
              <a:hlinkClick r:id="rId16" action="ppaction://hlinksldjump"/>
              <a:extLst>
                <a:ext uri="{FF2B5EF4-FFF2-40B4-BE49-F238E27FC236}">
                  <a16:creationId xmlns:a16="http://schemas.microsoft.com/office/drawing/2014/main" id="{BC69EFD4-CEAC-4C8A-BD7F-C795A9F988BB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80" name="Flowchart: Connector 79">
              <a:hlinkClick r:id="rId17" action="ppaction://hlinksldjump"/>
              <a:extLst>
                <a:ext uri="{FF2B5EF4-FFF2-40B4-BE49-F238E27FC236}">
                  <a16:creationId xmlns:a16="http://schemas.microsoft.com/office/drawing/2014/main" id="{9B859075-C034-426D-B3CB-C3DB69DC5771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1" name="Flowchart: Connector 80">
              <a:hlinkClick r:id="rId18" action="ppaction://hlinksldjump"/>
              <a:extLst>
                <a:ext uri="{FF2B5EF4-FFF2-40B4-BE49-F238E27FC236}">
                  <a16:creationId xmlns:a16="http://schemas.microsoft.com/office/drawing/2014/main" id="{8AA612E7-1654-40E1-8490-336DE874E3AA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82" name="Flowchart: Connector 81">
              <a:hlinkClick r:id="rId19" action="ppaction://hlinksldjump"/>
              <a:extLst>
                <a:ext uri="{FF2B5EF4-FFF2-40B4-BE49-F238E27FC236}">
                  <a16:creationId xmlns:a16="http://schemas.microsoft.com/office/drawing/2014/main" id="{504C11B3-B174-466E-B4F0-B3FE612AAC74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83" name="Flowchart: Connector 82">
              <a:hlinkClick r:id="rId20" action="ppaction://hlinksldjump"/>
              <a:extLst>
                <a:ext uri="{FF2B5EF4-FFF2-40B4-BE49-F238E27FC236}">
                  <a16:creationId xmlns:a16="http://schemas.microsoft.com/office/drawing/2014/main" id="{E0D08AA3-80D1-4461-B91B-75096D2DEC88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7E57D3F-EC7A-444E-87E6-4B9CCC356BCF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C3CCEE-4C83-4617-BB40-065CA1E7C455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C5E8D1-0CB7-428B-82A5-BA8C5C221BCE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1CD68-4CA3-4C64-8B0D-99FA5ACD306E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A771202-BD1A-4E42-B5EF-E1192E4884B8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E0F33C-0E54-4507-A74D-B0BD53B13FFF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9CA1A26-5B82-47B6-8F6E-C2616B77D7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47" name="Picture 4" descr="aerial photo of island under cloudy sky at daytime">
            <a:extLst>
              <a:ext uri="{FF2B5EF4-FFF2-40B4-BE49-F238E27FC236}">
                <a16:creationId xmlns:a16="http://schemas.microsoft.com/office/drawing/2014/main" id="{21EDAE15-1E7A-458F-BABB-2C16489E6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blue sea under blue sky">
            <a:extLst>
              <a:ext uri="{FF2B5EF4-FFF2-40B4-BE49-F238E27FC236}">
                <a16:creationId xmlns:a16="http://schemas.microsoft.com/office/drawing/2014/main" id="{6CC3F75A-95FA-4DA7-B5B2-A7FD322D3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" t="11950" r="1513" b="-2772"/>
          <a:stretch/>
        </p:blipFill>
        <p:spPr bwMode="auto">
          <a:xfrm>
            <a:off x="10030388" y="4960289"/>
            <a:ext cx="7639998" cy="393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4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5B494A-1FA8-4D3D-BFAC-D2A7383D7AAC}"/>
              </a:ext>
            </a:extLst>
          </p:cNvPr>
          <p:cNvSpPr/>
          <p:nvPr/>
        </p:nvSpPr>
        <p:spPr>
          <a:xfrm>
            <a:off x="10074526" y="4920976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BE30EC1-4A24-4199-A7EB-BA25CC8DA8A7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67" name="Arrow: Right 66">
              <a:hlinkClick r:id="rId2" action="ppaction://hlinksldjump"/>
              <a:extLst>
                <a:ext uri="{FF2B5EF4-FFF2-40B4-BE49-F238E27FC236}">
                  <a16:creationId xmlns:a16="http://schemas.microsoft.com/office/drawing/2014/main" id="{998E985E-EE08-465E-8CAF-F8A23C71201E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row: Right 67">
              <a:hlinkClick r:id="rId3" action="ppaction://hlinksldjump"/>
              <a:extLst>
                <a:ext uri="{FF2B5EF4-FFF2-40B4-BE49-F238E27FC236}">
                  <a16:creationId xmlns:a16="http://schemas.microsoft.com/office/drawing/2014/main" id="{72E292C3-CF28-464B-963A-7C7BAC96BA71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hlinkClick r:id="rId4" action="ppaction://hlinksldjump"/>
              <a:extLst>
                <a:ext uri="{FF2B5EF4-FFF2-40B4-BE49-F238E27FC236}">
                  <a16:creationId xmlns:a16="http://schemas.microsoft.com/office/drawing/2014/main" id="{FB37A056-8BC6-4677-9EA3-BC76EACDA6F9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0" name="Flowchart: Connector 69">
              <a:hlinkClick r:id="rId5" action="ppaction://hlinksldjump"/>
              <a:extLst>
                <a:ext uri="{FF2B5EF4-FFF2-40B4-BE49-F238E27FC236}">
                  <a16:creationId xmlns:a16="http://schemas.microsoft.com/office/drawing/2014/main" id="{E4E5981B-D800-4778-B6C8-1484C71054E6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1" name="Flowchart: Connector 70">
              <a:hlinkClick r:id="rId6" action="ppaction://hlinksldjump"/>
              <a:extLst>
                <a:ext uri="{FF2B5EF4-FFF2-40B4-BE49-F238E27FC236}">
                  <a16:creationId xmlns:a16="http://schemas.microsoft.com/office/drawing/2014/main" id="{AB26CF14-1C32-4F05-93C1-0BCA1E9148C3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2" name="Flowchart: Connector 71">
              <a:hlinkClick r:id="rId7" action="ppaction://hlinksldjump"/>
              <a:extLst>
                <a:ext uri="{FF2B5EF4-FFF2-40B4-BE49-F238E27FC236}">
                  <a16:creationId xmlns:a16="http://schemas.microsoft.com/office/drawing/2014/main" id="{7574F0BF-BF26-4F50-80D3-C2A4646A731B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3" name="Flowchart: Connector 72">
              <a:hlinkClick r:id="rId8" action="ppaction://hlinksldjump"/>
              <a:extLst>
                <a:ext uri="{FF2B5EF4-FFF2-40B4-BE49-F238E27FC236}">
                  <a16:creationId xmlns:a16="http://schemas.microsoft.com/office/drawing/2014/main" id="{9596F2E5-C26D-4FB0-AF73-3C09D09508EB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74" name="Flowchart: Connector 73">
              <a:hlinkClick r:id="rId9" action="ppaction://hlinksldjump"/>
              <a:extLst>
                <a:ext uri="{FF2B5EF4-FFF2-40B4-BE49-F238E27FC236}">
                  <a16:creationId xmlns:a16="http://schemas.microsoft.com/office/drawing/2014/main" id="{93FABB1F-B6FE-4CC0-B1D5-F8BA07E82753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75" name="Flowchart: Connector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3CB01BC6-6CAB-4171-9AB1-C9C8C98FE59E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76" name="Flowchart: Connector 75">
              <a:hlinkClick r:id="rId11" action="ppaction://hlinksldjump"/>
              <a:extLst>
                <a:ext uri="{FF2B5EF4-FFF2-40B4-BE49-F238E27FC236}">
                  <a16:creationId xmlns:a16="http://schemas.microsoft.com/office/drawing/2014/main" id="{47CB6213-642A-49F1-91C6-5F2C526B33B0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77" name="Flowchart: Connector 76">
              <a:hlinkClick r:id="rId3" action="ppaction://hlinksldjump"/>
              <a:extLst>
                <a:ext uri="{FF2B5EF4-FFF2-40B4-BE49-F238E27FC236}">
                  <a16:creationId xmlns:a16="http://schemas.microsoft.com/office/drawing/2014/main" id="{1C2035F6-F46E-4516-BFF0-3B46D19EE693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78" name="Flowchart: Connector 77">
              <a:hlinkClick r:id="rId12" action="ppaction://hlinksldjump"/>
              <a:extLst>
                <a:ext uri="{FF2B5EF4-FFF2-40B4-BE49-F238E27FC236}">
                  <a16:creationId xmlns:a16="http://schemas.microsoft.com/office/drawing/2014/main" id="{9DF1AF34-CCD9-45E7-8045-B7EC7AB1C724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79" name="Flowchart: Connector 78">
              <a:hlinkClick r:id="rId2" action="ppaction://hlinksldjump"/>
              <a:extLst>
                <a:ext uri="{FF2B5EF4-FFF2-40B4-BE49-F238E27FC236}">
                  <a16:creationId xmlns:a16="http://schemas.microsoft.com/office/drawing/2014/main" id="{6B6278C3-54D1-4630-B132-9A0E8D8A2BE7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80" name="Flowchart: Connector 79">
              <a:hlinkClick r:id="rId13" action="ppaction://hlinksldjump"/>
              <a:extLst>
                <a:ext uri="{FF2B5EF4-FFF2-40B4-BE49-F238E27FC236}">
                  <a16:creationId xmlns:a16="http://schemas.microsoft.com/office/drawing/2014/main" id="{C7D94096-BE69-4B51-840B-B4EA35511751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1" name="Flowchart: Connector 80">
              <a:hlinkClick r:id="rId14" action="ppaction://hlinksldjump"/>
              <a:extLst>
                <a:ext uri="{FF2B5EF4-FFF2-40B4-BE49-F238E27FC236}">
                  <a16:creationId xmlns:a16="http://schemas.microsoft.com/office/drawing/2014/main" id="{58175122-B037-46D5-9F52-7040353C9C75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82" name="Flowchart: Connector 81">
              <a:hlinkClick r:id="rId15" action="ppaction://hlinksldjump"/>
              <a:extLst>
                <a:ext uri="{FF2B5EF4-FFF2-40B4-BE49-F238E27FC236}">
                  <a16:creationId xmlns:a16="http://schemas.microsoft.com/office/drawing/2014/main" id="{A5AA7AB9-074A-45AC-8A87-94CFB7D864AB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83" name="Flowchart: Connector 82">
              <a:hlinkClick r:id="rId16" action="ppaction://hlinksldjump"/>
              <a:extLst>
                <a:ext uri="{FF2B5EF4-FFF2-40B4-BE49-F238E27FC236}">
                  <a16:creationId xmlns:a16="http://schemas.microsoft.com/office/drawing/2014/main" id="{0A64E0BA-D0EA-4A0F-B5B2-EA5EAE310541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21FF250-7734-47A6-890F-779BE7D6E076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0D4E72-B23B-4D5D-929B-736EF0695E18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B33108-7B74-4F76-9FFD-21ECC9249151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6C5B21-A7D1-4712-A687-E74999E16BBA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7" action="ppaction://hlinksldjump"/>
              </a:rPr>
              <a:t>   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8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9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0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0005A29-F83B-40D8-B41D-969B64D4F477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4684D4-D7A1-4375-9A87-E3BBC642B227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AAEA2-3897-4572-8057-0D0F84535441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41322D-0F57-48D5-A0A2-9A9A9C9B8A59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24B4781-5524-43E6-9808-DF888C5A4B66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C3E139-A3C5-461D-B6BE-0D9188E44148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20E4EC4-A175-4D78-83E1-4CE3A0D1034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44" name="Picture 4" descr="aerial photo of island under cloudy sky at daytime">
            <a:extLst>
              <a:ext uri="{FF2B5EF4-FFF2-40B4-BE49-F238E27FC236}">
                <a16:creationId xmlns:a16="http://schemas.microsoft.com/office/drawing/2014/main" id="{83B79961-4B4B-4209-BA78-208D6E00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n distant brown 2-storey house surrounded by palm trees near body of water">
            <a:extLst>
              <a:ext uri="{FF2B5EF4-FFF2-40B4-BE49-F238E27FC236}">
                <a16:creationId xmlns:a16="http://schemas.microsoft.com/office/drawing/2014/main" id="{2BE89945-6028-4193-AD1B-7B7965C46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8" b="40691"/>
          <a:stretch/>
        </p:blipFill>
        <p:spPr bwMode="auto">
          <a:xfrm>
            <a:off x="10112154" y="4948376"/>
            <a:ext cx="7520238" cy="38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3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5CDB813-C996-461B-B26F-41FC45354F3E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D45252F-6C30-4955-A005-61338CA97A9D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67" name="Arrow: Right 66">
              <a:hlinkClick r:id="rId2" action="ppaction://hlinksldjump"/>
              <a:extLst>
                <a:ext uri="{FF2B5EF4-FFF2-40B4-BE49-F238E27FC236}">
                  <a16:creationId xmlns:a16="http://schemas.microsoft.com/office/drawing/2014/main" id="{47A4FE2F-9FEC-4A64-A3E4-EB72C727C4AF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row: Right 67">
              <a:hlinkClick r:id="rId3" action="ppaction://hlinksldjump"/>
              <a:extLst>
                <a:ext uri="{FF2B5EF4-FFF2-40B4-BE49-F238E27FC236}">
                  <a16:creationId xmlns:a16="http://schemas.microsoft.com/office/drawing/2014/main" id="{5456E6BD-7BCF-414B-944F-83B2CD52182D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Connector 68">
              <a:hlinkClick r:id="rId4" action="ppaction://hlinksldjump"/>
              <a:extLst>
                <a:ext uri="{FF2B5EF4-FFF2-40B4-BE49-F238E27FC236}">
                  <a16:creationId xmlns:a16="http://schemas.microsoft.com/office/drawing/2014/main" id="{3AD948F5-9013-4837-9CA5-F818A4140208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0" name="Flowchart: Connector 69">
              <a:hlinkClick r:id="rId5" action="ppaction://hlinksldjump"/>
              <a:extLst>
                <a:ext uri="{FF2B5EF4-FFF2-40B4-BE49-F238E27FC236}">
                  <a16:creationId xmlns:a16="http://schemas.microsoft.com/office/drawing/2014/main" id="{A7AAADED-F5DA-4707-936D-358AAA99A95C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1" name="Flowchart: Connector 70">
              <a:hlinkClick r:id="rId6" action="ppaction://hlinksldjump"/>
              <a:extLst>
                <a:ext uri="{FF2B5EF4-FFF2-40B4-BE49-F238E27FC236}">
                  <a16:creationId xmlns:a16="http://schemas.microsoft.com/office/drawing/2014/main" id="{4413FB9E-8EE3-4473-9F78-7BBA8F6664C6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2" name="Flowchart: Connector 71">
              <a:hlinkClick r:id="rId7" action="ppaction://hlinksldjump"/>
              <a:extLst>
                <a:ext uri="{FF2B5EF4-FFF2-40B4-BE49-F238E27FC236}">
                  <a16:creationId xmlns:a16="http://schemas.microsoft.com/office/drawing/2014/main" id="{9F15D1A6-E02D-42F8-9E53-15B58986F467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3" name="Flowchart: Connector 72">
              <a:hlinkClick r:id="rId8" action="ppaction://hlinksldjump"/>
              <a:extLst>
                <a:ext uri="{FF2B5EF4-FFF2-40B4-BE49-F238E27FC236}">
                  <a16:creationId xmlns:a16="http://schemas.microsoft.com/office/drawing/2014/main" id="{C8CFD626-D5C9-4C36-AA87-F03DEBB1F0CA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74" name="Flowchart: Connector 73">
              <a:hlinkClick r:id="rId9" action="ppaction://hlinksldjump"/>
              <a:extLst>
                <a:ext uri="{FF2B5EF4-FFF2-40B4-BE49-F238E27FC236}">
                  <a16:creationId xmlns:a16="http://schemas.microsoft.com/office/drawing/2014/main" id="{C5694EEB-9EFF-4568-BEDA-5AED85C41FE8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75" name="Flowchart: Connector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D086B6BE-2273-44B7-BF19-BDD6D2B08465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76" name="Flowchart: Connector 75">
              <a:hlinkClick r:id="rId11" action="ppaction://hlinksldjump"/>
              <a:extLst>
                <a:ext uri="{FF2B5EF4-FFF2-40B4-BE49-F238E27FC236}">
                  <a16:creationId xmlns:a16="http://schemas.microsoft.com/office/drawing/2014/main" id="{6C0BC4F8-7C01-4022-A67F-8296A1F7983E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77" name="Flowchart: Connector 76">
              <a:hlinkClick r:id="rId12" action="ppaction://hlinksldjump"/>
              <a:extLst>
                <a:ext uri="{FF2B5EF4-FFF2-40B4-BE49-F238E27FC236}">
                  <a16:creationId xmlns:a16="http://schemas.microsoft.com/office/drawing/2014/main" id="{8578D8FD-42A6-410D-BDCA-679FE96BB9D1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78" name="Flowchart: Connector 77">
              <a:hlinkClick r:id="rId3" action="ppaction://hlinksldjump"/>
              <a:extLst>
                <a:ext uri="{FF2B5EF4-FFF2-40B4-BE49-F238E27FC236}">
                  <a16:creationId xmlns:a16="http://schemas.microsoft.com/office/drawing/2014/main" id="{9004E696-B255-435F-8F5A-87C9E5C1CB80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79" name="Flowchart: Connector 78">
              <a:hlinkClick r:id="rId13" action="ppaction://hlinksldjump"/>
              <a:extLst>
                <a:ext uri="{FF2B5EF4-FFF2-40B4-BE49-F238E27FC236}">
                  <a16:creationId xmlns:a16="http://schemas.microsoft.com/office/drawing/2014/main" id="{9FB3D8B9-06BF-45E2-83E4-A7FE7E5FA2CB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80" name="Flowchart: Connector 79">
              <a:hlinkClick r:id="rId2" action="ppaction://hlinksldjump"/>
              <a:extLst>
                <a:ext uri="{FF2B5EF4-FFF2-40B4-BE49-F238E27FC236}">
                  <a16:creationId xmlns:a16="http://schemas.microsoft.com/office/drawing/2014/main" id="{DBEA3A1E-7611-4257-B926-DD75D9131094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1" name="Flowchart: Connector 80">
              <a:hlinkClick r:id="rId14" action="ppaction://hlinksldjump"/>
              <a:extLst>
                <a:ext uri="{FF2B5EF4-FFF2-40B4-BE49-F238E27FC236}">
                  <a16:creationId xmlns:a16="http://schemas.microsoft.com/office/drawing/2014/main" id="{2B506DFC-FECA-40C3-9F64-7C64C9509A37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82" name="Flowchart: Connector 81">
              <a:hlinkClick r:id="rId15" action="ppaction://hlinksldjump"/>
              <a:extLst>
                <a:ext uri="{FF2B5EF4-FFF2-40B4-BE49-F238E27FC236}">
                  <a16:creationId xmlns:a16="http://schemas.microsoft.com/office/drawing/2014/main" id="{4310A0A7-B65C-4DB5-9F8E-4EAF33C6A1B9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83" name="Flowchart: Connector 82">
              <a:hlinkClick r:id="rId16" action="ppaction://hlinksldjump"/>
              <a:extLst>
                <a:ext uri="{FF2B5EF4-FFF2-40B4-BE49-F238E27FC236}">
                  <a16:creationId xmlns:a16="http://schemas.microsoft.com/office/drawing/2014/main" id="{EE86456E-3838-4295-BDA2-B92C3A45C2BB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95427C1-DF0B-4DB5-95AD-22CD58CD77AF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B547CA-4F7F-4466-A797-10D940ECFBD9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2A47C9-E98D-4E13-9018-F9147B54B391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25A4F8-C61B-4538-83A9-585A0E8BF3D2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7" action="ppaction://hlinksldjump"/>
              </a:rPr>
              <a:t>   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8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9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0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CAE21F5-4E57-4BBB-8508-05BA988D7E88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5B0ABD-7EEC-47EB-A4F6-72FE0AFAD861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308B64-5086-4119-99F2-8880DE138F03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5B216A-E2F6-4EAA-8425-F997196E52F3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537BCC5-C1F9-4490-82E4-549FB43F38BA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C3D3AA-0AF8-4BDF-A7DE-D8A0BE5EDFCA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1B30988-6C09-4782-B140-CEA2552A9D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44" name="Picture 4" descr="aerial photo of island under cloudy sky at daytime">
            <a:extLst>
              <a:ext uri="{FF2B5EF4-FFF2-40B4-BE49-F238E27FC236}">
                <a16:creationId xmlns:a16="http://schemas.microsoft.com/office/drawing/2014/main" id="{0839DC21-9959-4B56-B186-AB66D3571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632192BF-1933-4872-9D67-175780EF6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7" b="40610"/>
          <a:stretch/>
        </p:blipFill>
        <p:spPr bwMode="auto">
          <a:xfrm>
            <a:off x="10150751" y="4935461"/>
            <a:ext cx="7509686" cy="38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96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B481C6-C2B7-4CA3-822D-4848B42DA9A7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" action="ppaction://hlinksldjump"/>
              </a:rPr>
              <a:t>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3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5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6" action="ppaction://hlinksldjump"/>
              </a:rPr>
              <a:t>Special Occasions</a:t>
            </a:r>
            <a:r>
              <a:rPr lang="en-US" sz="20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D38740-2064-48EF-B2DA-D27B949B08C8}"/>
              </a:ext>
            </a:extLst>
          </p:cNvPr>
          <p:cNvSpPr/>
          <p:nvPr/>
        </p:nvSpPr>
        <p:spPr>
          <a:xfrm>
            <a:off x="208547" y="160421"/>
            <a:ext cx="3737811" cy="8341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Taniti.Com</a:t>
            </a:r>
            <a:r>
              <a:rPr lang="en-US" sz="2600" dirty="0"/>
              <a:t> Company Loo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DD3CC1A-473D-4CB4-846F-39E00DC402EC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B583774-0A1F-4762-88F2-62EF166C60A4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67" name="Arrow: Right 66">
              <a:hlinkClick r:id="rId7" action="ppaction://hlinksldjump"/>
              <a:extLst>
                <a:ext uri="{FF2B5EF4-FFF2-40B4-BE49-F238E27FC236}">
                  <a16:creationId xmlns:a16="http://schemas.microsoft.com/office/drawing/2014/main" id="{3739A88A-60F1-48CE-B819-5ED552B5B615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row: Right 67">
              <a:hlinkClick r:id="rId8" action="ppaction://hlinksldjump"/>
              <a:extLst>
                <a:ext uri="{FF2B5EF4-FFF2-40B4-BE49-F238E27FC236}">
                  <a16:creationId xmlns:a16="http://schemas.microsoft.com/office/drawing/2014/main" id="{B1296436-A279-494A-BA5C-C11EF28A4AE5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Connector 68">
              <a:hlinkClick r:id="rId4" action="ppaction://hlinksldjump"/>
              <a:extLst>
                <a:ext uri="{FF2B5EF4-FFF2-40B4-BE49-F238E27FC236}">
                  <a16:creationId xmlns:a16="http://schemas.microsoft.com/office/drawing/2014/main" id="{EF6CB332-0021-4284-9CAB-AD54358BE11C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0" name="Flowchart: Connector 69">
              <a:hlinkClick r:id="rId9" action="ppaction://hlinksldjump"/>
              <a:extLst>
                <a:ext uri="{FF2B5EF4-FFF2-40B4-BE49-F238E27FC236}">
                  <a16:creationId xmlns:a16="http://schemas.microsoft.com/office/drawing/2014/main" id="{06B9935F-9F13-40F2-A2DF-0A9FFD2E621C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1" name="Flowchart: Connector 70">
              <a:hlinkClick r:id="rId10" action="ppaction://hlinksldjump"/>
              <a:extLst>
                <a:ext uri="{FF2B5EF4-FFF2-40B4-BE49-F238E27FC236}">
                  <a16:creationId xmlns:a16="http://schemas.microsoft.com/office/drawing/2014/main" id="{25EDAB9C-8FA0-4B94-9696-FD26DE956390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2" name="Flowchart: Connector 71">
              <a:hlinkClick r:id="rId11" action="ppaction://hlinksldjump"/>
              <a:extLst>
                <a:ext uri="{FF2B5EF4-FFF2-40B4-BE49-F238E27FC236}">
                  <a16:creationId xmlns:a16="http://schemas.microsoft.com/office/drawing/2014/main" id="{D276CFEE-FAB8-456C-B4DF-554B050659A9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3" name="Flowchart: Connector 72">
              <a:hlinkClick r:id="rId12" action="ppaction://hlinksldjump"/>
              <a:extLst>
                <a:ext uri="{FF2B5EF4-FFF2-40B4-BE49-F238E27FC236}">
                  <a16:creationId xmlns:a16="http://schemas.microsoft.com/office/drawing/2014/main" id="{6BD69EB1-04C5-46FD-AA12-F7C3303B030C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74" name="Flowchart: Connector 73">
              <a:hlinkClick r:id="rId13" action="ppaction://hlinksldjump"/>
              <a:extLst>
                <a:ext uri="{FF2B5EF4-FFF2-40B4-BE49-F238E27FC236}">
                  <a16:creationId xmlns:a16="http://schemas.microsoft.com/office/drawing/2014/main" id="{FC2CD841-2677-4567-AAC8-1B10424DF67D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75" name="Flowchart: Connector 74">
              <a:hlinkClick r:id="rId14" action="ppaction://hlinksldjump"/>
              <a:extLst>
                <a:ext uri="{FF2B5EF4-FFF2-40B4-BE49-F238E27FC236}">
                  <a16:creationId xmlns:a16="http://schemas.microsoft.com/office/drawing/2014/main" id="{BE33437E-EEE0-4978-8F62-CA3BD55FDD19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76" name="Flowchart: Connector 75">
              <a:hlinkClick r:id="rId15" action="ppaction://hlinksldjump"/>
              <a:extLst>
                <a:ext uri="{FF2B5EF4-FFF2-40B4-BE49-F238E27FC236}">
                  <a16:creationId xmlns:a16="http://schemas.microsoft.com/office/drawing/2014/main" id="{51AFE791-0DA7-4AEF-9EDE-5F56032A1E6E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77" name="Flowchart: Connector 76">
              <a:hlinkClick r:id="rId16" action="ppaction://hlinksldjump"/>
              <a:extLst>
                <a:ext uri="{FF2B5EF4-FFF2-40B4-BE49-F238E27FC236}">
                  <a16:creationId xmlns:a16="http://schemas.microsoft.com/office/drawing/2014/main" id="{C0D792BF-AC15-40EC-B66E-FF1A81F03FC9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78" name="Flowchart: Connector 77">
              <a:hlinkClick r:id="rId17" action="ppaction://hlinksldjump"/>
              <a:extLst>
                <a:ext uri="{FF2B5EF4-FFF2-40B4-BE49-F238E27FC236}">
                  <a16:creationId xmlns:a16="http://schemas.microsoft.com/office/drawing/2014/main" id="{8FB66ABB-BC31-4B89-9DA2-D21F48648936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79" name="Flowchart: Connector 78">
              <a:hlinkClick r:id="rId8" action="ppaction://hlinksldjump"/>
              <a:extLst>
                <a:ext uri="{FF2B5EF4-FFF2-40B4-BE49-F238E27FC236}">
                  <a16:creationId xmlns:a16="http://schemas.microsoft.com/office/drawing/2014/main" id="{E4722BD2-DBA4-433D-8CA6-397388B9C722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80" name="Flowchart: Connector 79">
              <a:hlinkClick r:id="rId18" action="ppaction://hlinksldjump"/>
              <a:extLst>
                <a:ext uri="{FF2B5EF4-FFF2-40B4-BE49-F238E27FC236}">
                  <a16:creationId xmlns:a16="http://schemas.microsoft.com/office/drawing/2014/main" id="{7DF3948B-9829-4E93-ADA2-9CA12F1BE862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1" name="Flowchart: Connector 80">
              <a:hlinkClick r:id="rId7" action="ppaction://hlinksldjump"/>
              <a:extLst>
                <a:ext uri="{FF2B5EF4-FFF2-40B4-BE49-F238E27FC236}">
                  <a16:creationId xmlns:a16="http://schemas.microsoft.com/office/drawing/2014/main" id="{9265113F-1876-4FDB-9F97-5F32BF084078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82" name="Flowchart: Connector 81">
              <a:hlinkClick r:id="rId19" action="ppaction://hlinksldjump"/>
              <a:extLst>
                <a:ext uri="{FF2B5EF4-FFF2-40B4-BE49-F238E27FC236}">
                  <a16:creationId xmlns:a16="http://schemas.microsoft.com/office/drawing/2014/main" id="{F7259694-EAD7-4A1B-AD64-9EF19DB24578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83" name="Flowchart: Connector 82">
              <a:hlinkClick r:id="rId20" action="ppaction://hlinksldjump"/>
              <a:extLst>
                <a:ext uri="{FF2B5EF4-FFF2-40B4-BE49-F238E27FC236}">
                  <a16:creationId xmlns:a16="http://schemas.microsoft.com/office/drawing/2014/main" id="{C5723021-D240-4636-9FF5-478B994C6B74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43764D-8947-49D4-988C-C9C41A476B05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FF8BF1-8E36-49CC-9FBD-86D4380899A5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ED763-B44D-409B-8764-9D53BA64C1CB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8F3CEE-8206-4735-9D5F-29E9B76657AB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AB0B96-7B53-4553-BDD6-78522D269C7B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131A46-DA65-4428-9C39-4E8A6239320D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2B1DD2-456A-4D9B-8D79-FFADD3899EF6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7E2AB4-B642-40E8-A2FC-259382E15F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39" name="Picture 4" descr="aerial photo of island under cloudy sky at daytime">
            <a:extLst>
              <a:ext uri="{FF2B5EF4-FFF2-40B4-BE49-F238E27FC236}">
                <a16:creationId xmlns:a16="http://schemas.microsoft.com/office/drawing/2014/main" id="{0480318D-1416-45A7-8312-3851B6C39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white concrete house beside mountain in front body of water">
            <a:extLst>
              <a:ext uri="{FF2B5EF4-FFF2-40B4-BE49-F238E27FC236}">
                <a16:creationId xmlns:a16="http://schemas.microsoft.com/office/drawing/2014/main" id="{7A101562-27B5-4190-85D7-94636495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045" y="4914110"/>
            <a:ext cx="7551404" cy="38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4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B481C6-C2B7-4CA3-822D-4848B42DA9A7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" action="ppaction://hlinksldjump"/>
              </a:rPr>
              <a:t>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3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5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6" action="ppaction://hlinksldjump"/>
              </a:rPr>
              <a:t>Special Occasions</a:t>
            </a:r>
            <a:r>
              <a:rPr lang="en-US" sz="20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7A1076-93CD-49A9-838E-F69DF48E1F66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94E340-79C3-4F58-99A3-D0FE5A13F089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44" name="Arrow: Right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02C5637C-4734-45DB-980E-A0A7F62D5186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Right 44">
              <a:hlinkClick r:id="rId8" action="ppaction://hlinksldjump"/>
              <a:extLst>
                <a:ext uri="{FF2B5EF4-FFF2-40B4-BE49-F238E27FC236}">
                  <a16:creationId xmlns:a16="http://schemas.microsoft.com/office/drawing/2014/main" id="{F2E740F2-5293-4D50-8EBD-D2C620E33942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hlinkClick r:id="rId4" action="ppaction://hlinksldjump"/>
              <a:extLst>
                <a:ext uri="{FF2B5EF4-FFF2-40B4-BE49-F238E27FC236}">
                  <a16:creationId xmlns:a16="http://schemas.microsoft.com/office/drawing/2014/main" id="{BDF4A7F1-7CB3-47E7-B8C7-EAE5916E715F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7" name="Flowchart: Connector 46">
              <a:hlinkClick r:id="rId9" action="ppaction://hlinksldjump"/>
              <a:extLst>
                <a:ext uri="{FF2B5EF4-FFF2-40B4-BE49-F238E27FC236}">
                  <a16:creationId xmlns:a16="http://schemas.microsoft.com/office/drawing/2014/main" id="{614B9A10-8CC8-4CFE-9946-905FB5298CAD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8" name="Flowchart: Connector 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33AEE68B-D8F8-4AED-8579-36AD413C3B04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9" name="Flowchart: Connector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264EE525-B93F-4B13-8AE5-686488675B7A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50" name="Flowchart: Connector 49">
              <a:hlinkClick r:id="rId12" action="ppaction://hlinksldjump"/>
              <a:extLst>
                <a:ext uri="{FF2B5EF4-FFF2-40B4-BE49-F238E27FC236}">
                  <a16:creationId xmlns:a16="http://schemas.microsoft.com/office/drawing/2014/main" id="{74E7F73A-5D57-4486-B17E-8AF6B586C386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51" name="Flowchart: Connector 50">
              <a:hlinkClick r:id="rId13" action="ppaction://hlinksldjump"/>
              <a:extLst>
                <a:ext uri="{FF2B5EF4-FFF2-40B4-BE49-F238E27FC236}">
                  <a16:creationId xmlns:a16="http://schemas.microsoft.com/office/drawing/2014/main" id="{49016CB4-C886-4495-A819-8A87142C0A9E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52" name="Flowchart: Connector 51">
              <a:hlinkClick r:id="rId14" action="ppaction://hlinksldjump"/>
              <a:extLst>
                <a:ext uri="{FF2B5EF4-FFF2-40B4-BE49-F238E27FC236}">
                  <a16:creationId xmlns:a16="http://schemas.microsoft.com/office/drawing/2014/main" id="{7558F3C8-509C-4F12-BDED-44E966B29785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53" name="Flowchart: Connector 52">
              <a:hlinkClick r:id="rId15" action="ppaction://hlinksldjump"/>
              <a:extLst>
                <a:ext uri="{FF2B5EF4-FFF2-40B4-BE49-F238E27FC236}">
                  <a16:creationId xmlns:a16="http://schemas.microsoft.com/office/drawing/2014/main" id="{9AB1A22D-D634-467B-B19E-F6147D234E80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54" name="Flowchart: Connector 53">
              <a:hlinkClick r:id="rId16" action="ppaction://hlinksldjump"/>
              <a:extLst>
                <a:ext uri="{FF2B5EF4-FFF2-40B4-BE49-F238E27FC236}">
                  <a16:creationId xmlns:a16="http://schemas.microsoft.com/office/drawing/2014/main" id="{7274A85A-6CD2-4ECB-A2FB-E9DC18A442D7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55" name="Flowchart: Connector 54">
              <a:hlinkClick r:id="rId17" action="ppaction://hlinksldjump"/>
              <a:extLst>
                <a:ext uri="{FF2B5EF4-FFF2-40B4-BE49-F238E27FC236}">
                  <a16:creationId xmlns:a16="http://schemas.microsoft.com/office/drawing/2014/main" id="{169665D5-DF1E-4FAC-B960-10B36043AF7A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56" name="Flowchart: Connector 55">
              <a:hlinkClick r:id="rId18" action="ppaction://hlinksldjump"/>
              <a:extLst>
                <a:ext uri="{FF2B5EF4-FFF2-40B4-BE49-F238E27FC236}">
                  <a16:creationId xmlns:a16="http://schemas.microsoft.com/office/drawing/2014/main" id="{6E84CF01-C8D8-4E6D-8661-C0E1C23610AC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58" name="Flowchart: Connector 57">
              <a:hlinkClick r:id="rId8" action="ppaction://hlinksldjump"/>
              <a:extLst>
                <a:ext uri="{FF2B5EF4-FFF2-40B4-BE49-F238E27FC236}">
                  <a16:creationId xmlns:a16="http://schemas.microsoft.com/office/drawing/2014/main" id="{E959C268-1006-40ED-90E7-EEF066DE9C5A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65" name="Flowchart: Connector 6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99AA467-3671-41AE-8191-338BAEF4B0B0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66" name="Flowchart: Connector 65">
              <a:hlinkClick r:id="rId7" action="ppaction://hlinksldjump"/>
              <a:extLst>
                <a:ext uri="{FF2B5EF4-FFF2-40B4-BE49-F238E27FC236}">
                  <a16:creationId xmlns:a16="http://schemas.microsoft.com/office/drawing/2014/main" id="{AF263709-00EC-4940-B693-CA80ACC7F2A2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67" name="Flowchart: Connector 6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A87944E-AFA3-4E3C-9682-FD1B7D22D284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25FFACE-41DF-4142-B6C5-8DB2CCC02FEE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6FF131-2E2D-4232-949D-DF0FC6E97DEB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3F3A9B-85CD-4E5A-8237-042C5FBF36BA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F9C085-2C45-4E44-9672-D5F5858202FB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0F989B-4C8E-431F-B457-3ABB6330F501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336452F-7EFF-4217-A587-5F5B10A346CB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D8382D-03AF-4EA9-95EB-F66893B84008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9BE14C3-7058-43D4-9DFF-B4DC4BCA8A2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39" name="Picture 4" descr="aerial photo of island under cloudy sky at daytime">
            <a:extLst>
              <a:ext uri="{FF2B5EF4-FFF2-40B4-BE49-F238E27FC236}">
                <a16:creationId xmlns:a16="http://schemas.microsoft.com/office/drawing/2014/main" id="{EB2C4DCE-BF46-4A94-99C4-C5FB12EE7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ouses on seashore">
            <a:extLst>
              <a:ext uri="{FF2B5EF4-FFF2-40B4-BE49-F238E27FC236}">
                <a16:creationId xmlns:a16="http://schemas.microsoft.com/office/drawing/2014/main" id="{DDCE76AA-93D2-4AB1-95CF-F7A1AB6ED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044" y="4936417"/>
            <a:ext cx="7514393" cy="37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31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B481C6-C2B7-4CA3-822D-4848B42DA9A7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" action="ppaction://hlinksldjump"/>
              </a:rPr>
              <a:t>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3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5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6" action="ppaction://hlinksldjump"/>
              </a:rPr>
              <a:t>Special Occasions</a:t>
            </a:r>
            <a:r>
              <a:rPr lang="en-US" sz="20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D94397-4BB4-46B8-A5AC-16D3232A8502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C8B33E1-C12E-48B2-9FA2-E8216425D042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45" name="Arrow: Right 44">
              <a:hlinkClick r:id="rId7" action="ppaction://hlinksldjump"/>
              <a:extLst>
                <a:ext uri="{FF2B5EF4-FFF2-40B4-BE49-F238E27FC236}">
                  <a16:creationId xmlns:a16="http://schemas.microsoft.com/office/drawing/2014/main" id="{8E9DE533-D455-4C0E-BB0D-99F1D8EE9BDA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row: Right 45">
              <a:hlinkClick r:id="rId8" action="ppaction://hlinksldjump"/>
              <a:extLst>
                <a:ext uri="{FF2B5EF4-FFF2-40B4-BE49-F238E27FC236}">
                  <a16:creationId xmlns:a16="http://schemas.microsoft.com/office/drawing/2014/main" id="{E2FEF68A-26D9-4EF9-B8E3-C566E843B841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hlinkClick r:id="rId4" action="ppaction://hlinksldjump"/>
              <a:extLst>
                <a:ext uri="{FF2B5EF4-FFF2-40B4-BE49-F238E27FC236}">
                  <a16:creationId xmlns:a16="http://schemas.microsoft.com/office/drawing/2014/main" id="{8595A768-9553-46E7-B3B5-1601EBAB6065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8" name="Flowchart: Connector 47">
              <a:hlinkClick r:id="rId9" action="ppaction://hlinksldjump"/>
              <a:extLst>
                <a:ext uri="{FF2B5EF4-FFF2-40B4-BE49-F238E27FC236}">
                  <a16:creationId xmlns:a16="http://schemas.microsoft.com/office/drawing/2014/main" id="{B71BA898-5AC6-47A2-AD7A-D0401103302B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9" name="Flowchart: Connector 48">
              <a:hlinkClick r:id="rId10" action="ppaction://hlinksldjump"/>
              <a:extLst>
                <a:ext uri="{FF2B5EF4-FFF2-40B4-BE49-F238E27FC236}">
                  <a16:creationId xmlns:a16="http://schemas.microsoft.com/office/drawing/2014/main" id="{D195064B-C29F-4223-87A7-15A2E46B269C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50" name="Flowchart: Connector 49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F9C264-FE66-4654-BA9C-D291B3A72D50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51" name="Flowchart: Connector 50">
              <a:hlinkClick r:id="rId12" action="ppaction://hlinksldjump"/>
              <a:extLst>
                <a:ext uri="{FF2B5EF4-FFF2-40B4-BE49-F238E27FC236}">
                  <a16:creationId xmlns:a16="http://schemas.microsoft.com/office/drawing/2014/main" id="{58D366FC-DA21-49EA-BC54-4A6FBE357A95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52" name="Flowchart: Connector 51">
              <a:hlinkClick r:id="rId13" action="ppaction://hlinksldjump"/>
              <a:extLst>
                <a:ext uri="{FF2B5EF4-FFF2-40B4-BE49-F238E27FC236}">
                  <a16:creationId xmlns:a16="http://schemas.microsoft.com/office/drawing/2014/main" id="{F5A12DE8-F256-474A-91A8-B7749231B518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53" name="Flowchart: Connector 52">
              <a:hlinkClick r:id="rId14" action="ppaction://hlinksldjump"/>
              <a:extLst>
                <a:ext uri="{FF2B5EF4-FFF2-40B4-BE49-F238E27FC236}">
                  <a16:creationId xmlns:a16="http://schemas.microsoft.com/office/drawing/2014/main" id="{E2817702-0BCE-4D82-96E3-6F115FE797BC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54" name="Flowchart: Connector 53">
              <a:hlinkClick r:id="rId15" action="ppaction://hlinksldjump"/>
              <a:extLst>
                <a:ext uri="{FF2B5EF4-FFF2-40B4-BE49-F238E27FC236}">
                  <a16:creationId xmlns:a16="http://schemas.microsoft.com/office/drawing/2014/main" id="{1308105E-BD2E-4A19-9FA1-C9E329D28B0B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55" name="Flowchart: Connector 54">
              <a:hlinkClick r:id="rId16" action="ppaction://hlinksldjump"/>
              <a:extLst>
                <a:ext uri="{FF2B5EF4-FFF2-40B4-BE49-F238E27FC236}">
                  <a16:creationId xmlns:a16="http://schemas.microsoft.com/office/drawing/2014/main" id="{DB182BFC-F8C3-4870-A97F-112AEFA4D04F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56" name="Flowchart: Connector 5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3B8E152-91A0-41E0-B0E5-655B6BEDBE90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58" name="Flowchart: Connector 57">
              <a:hlinkClick r:id="rId18" action="ppaction://hlinksldjump"/>
              <a:extLst>
                <a:ext uri="{FF2B5EF4-FFF2-40B4-BE49-F238E27FC236}">
                  <a16:creationId xmlns:a16="http://schemas.microsoft.com/office/drawing/2014/main" id="{01A5AF4F-8113-4B77-BAC0-AE81B74F3E77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65" name="Flowchart: Connector 64">
              <a:hlinkClick r:id="rId19" action="ppaction://hlinksldjump"/>
              <a:extLst>
                <a:ext uri="{FF2B5EF4-FFF2-40B4-BE49-F238E27FC236}">
                  <a16:creationId xmlns:a16="http://schemas.microsoft.com/office/drawing/2014/main" id="{28A90F05-C4F0-447B-8055-7B225C52D67B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66" name="Flowchart: Connector 65">
              <a:hlinkClick r:id="rId8" action="ppaction://hlinksldjump"/>
              <a:extLst>
                <a:ext uri="{FF2B5EF4-FFF2-40B4-BE49-F238E27FC236}">
                  <a16:creationId xmlns:a16="http://schemas.microsoft.com/office/drawing/2014/main" id="{83626E8A-CD1A-421B-8FAE-EF7D64DDFC90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67" name="Flowchart: Connector 6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FF04213-06D0-45B3-9AE8-CC1E3142FBEE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68" name="Flowchart: Connector 67">
              <a:hlinkClick r:id="rId7" action="ppaction://hlinksldjump"/>
              <a:extLst>
                <a:ext uri="{FF2B5EF4-FFF2-40B4-BE49-F238E27FC236}">
                  <a16:creationId xmlns:a16="http://schemas.microsoft.com/office/drawing/2014/main" id="{8845694B-D442-4AEA-ACB6-7F922B8266A4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4E5338-C5EB-4AE1-8631-BEC0E9386952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900259-C8AD-49B6-8C7D-F451211DAAB8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3FB0DA-F549-46A5-9422-76032F9355D9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5F019E-042E-4772-9A5F-F121D6BC0D3D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814172-17EC-4885-A0DA-8E6FF3EE5718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A613335-6F92-4C9E-BABF-4EB0DB04D99F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ED6CDC-9B35-4886-94C3-DE94BF97D362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36700F-9F62-45F7-A239-94BD132BA2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39" name="Picture 4" descr="aerial photo of island under cloudy sky at daytime">
            <a:extLst>
              <a:ext uri="{FF2B5EF4-FFF2-40B4-BE49-F238E27FC236}">
                <a16:creationId xmlns:a16="http://schemas.microsoft.com/office/drawing/2014/main" id="{9A0D3E1D-1C1E-41B9-BDE4-97E5814C9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D880316-17DE-4DF3-A066-4C91AE485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26883"/>
          <a:stretch/>
        </p:blipFill>
        <p:spPr bwMode="auto">
          <a:xfrm>
            <a:off x="10146045" y="4947417"/>
            <a:ext cx="7464574" cy="38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0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B481C6-C2B7-4CA3-822D-4848B42DA9A7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" action="ppaction://hlinksldjump"/>
              </a:rPr>
              <a:t>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3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5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6" action="ppaction://hlinksldjump"/>
              </a:rPr>
              <a:t>Special Occasions</a:t>
            </a:r>
            <a:r>
              <a:rPr lang="en-US" sz="20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4ABD40-C5B4-4D8D-B550-2EEE493457CE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6994A2-B458-490A-9463-E0072BD13118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44" name="Arrow: Right 43">
              <a:hlinkClick r:id="rId4" action="ppaction://hlinksldjump"/>
              <a:extLst>
                <a:ext uri="{FF2B5EF4-FFF2-40B4-BE49-F238E27FC236}">
                  <a16:creationId xmlns:a16="http://schemas.microsoft.com/office/drawing/2014/main" id="{F2D96FC7-B8B4-406E-ABA1-F7E52CFE6CFE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Right 44">
              <a:hlinkClick r:id="rId7" action="ppaction://hlinksldjump"/>
              <a:extLst>
                <a:ext uri="{FF2B5EF4-FFF2-40B4-BE49-F238E27FC236}">
                  <a16:creationId xmlns:a16="http://schemas.microsoft.com/office/drawing/2014/main" id="{E2071F85-E51D-4EDC-897F-43AE837132EB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hlinkClick r:id="rId4" action="ppaction://hlinksldjump"/>
              <a:extLst>
                <a:ext uri="{FF2B5EF4-FFF2-40B4-BE49-F238E27FC236}">
                  <a16:creationId xmlns:a16="http://schemas.microsoft.com/office/drawing/2014/main" id="{73B79AF8-235D-4689-B0DA-787A64BD6FEE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7" name="Flowchart: Connector 46">
              <a:hlinkClick r:id="rId8" action="ppaction://hlinksldjump"/>
              <a:extLst>
                <a:ext uri="{FF2B5EF4-FFF2-40B4-BE49-F238E27FC236}">
                  <a16:creationId xmlns:a16="http://schemas.microsoft.com/office/drawing/2014/main" id="{17CD3012-71BB-45EB-9D70-72AAE21B9BF8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8" name="Flowchart: Connector 47">
              <a:hlinkClick r:id="rId9" action="ppaction://hlinksldjump"/>
              <a:extLst>
                <a:ext uri="{FF2B5EF4-FFF2-40B4-BE49-F238E27FC236}">
                  <a16:creationId xmlns:a16="http://schemas.microsoft.com/office/drawing/2014/main" id="{12A27D00-2FD7-41DA-9054-F2440EEF7B2D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9" name="Flowchart: Connector 48">
              <a:hlinkClick r:id="rId10" action="ppaction://hlinksldjump"/>
              <a:extLst>
                <a:ext uri="{FF2B5EF4-FFF2-40B4-BE49-F238E27FC236}">
                  <a16:creationId xmlns:a16="http://schemas.microsoft.com/office/drawing/2014/main" id="{18DBCF0F-85AF-4FE2-9B87-21AFF619B918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50" name="Flowchart: Connector 49">
              <a:hlinkClick r:id="rId11" action="ppaction://hlinksldjump"/>
              <a:extLst>
                <a:ext uri="{FF2B5EF4-FFF2-40B4-BE49-F238E27FC236}">
                  <a16:creationId xmlns:a16="http://schemas.microsoft.com/office/drawing/2014/main" id="{4CB46789-3000-43A0-A51A-A9204616C2B6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51" name="Flowchart: Connector 50">
              <a:hlinkClick r:id="rId12" action="ppaction://hlinksldjump"/>
              <a:extLst>
                <a:ext uri="{FF2B5EF4-FFF2-40B4-BE49-F238E27FC236}">
                  <a16:creationId xmlns:a16="http://schemas.microsoft.com/office/drawing/2014/main" id="{7A47D539-D95F-490C-9D88-8545AA6237C9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52" name="Flowchart: Connector 51">
              <a:hlinkClick r:id="rId13" action="ppaction://hlinksldjump"/>
              <a:extLst>
                <a:ext uri="{FF2B5EF4-FFF2-40B4-BE49-F238E27FC236}">
                  <a16:creationId xmlns:a16="http://schemas.microsoft.com/office/drawing/2014/main" id="{B5CEF056-44E3-4944-ADC9-5AAD59186FA5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53" name="Flowchart: Connector 52">
              <a:hlinkClick r:id="rId14" action="ppaction://hlinksldjump"/>
              <a:extLst>
                <a:ext uri="{FF2B5EF4-FFF2-40B4-BE49-F238E27FC236}">
                  <a16:creationId xmlns:a16="http://schemas.microsoft.com/office/drawing/2014/main" id="{0694E44B-198D-4D42-A73E-2A829C34BE40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54" name="Flowchart: Connector 53">
              <a:hlinkClick r:id="rId15" action="ppaction://hlinksldjump"/>
              <a:extLst>
                <a:ext uri="{FF2B5EF4-FFF2-40B4-BE49-F238E27FC236}">
                  <a16:creationId xmlns:a16="http://schemas.microsoft.com/office/drawing/2014/main" id="{CFA0D237-3147-4CB1-8560-71BE9372D47B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55" name="Flowchart: Connector 54">
              <a:hlinkClick r:id="rId16" action="ppaction://hlinksldjump"/>
              <a:extLst>
                <a:ext uri="{FF2B5EF4-FFF2-40B4-BE49-F238E27FC236}">
                  <a16:creationId xmlns:a16="http://schemas.microsoft.com/office/drawing/2014/main" id="{F15CAB59-27F0-4455-AC06-443AFFC23018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56" name="Flowchart: Connector 55">
              <a:hlinkClick r:id="rId17" action="ppaction://hlinksldjump"/>
              <a:extLst>
                <a:ext uri="{FF2B5EF4-FFF2-40B4-BE49-F238E27FC236}">
                  <a16:creationId xmlns:a16="http://schemas.microsoft.com/office/drawing/2014/main" id="{CF08CA86-5B75-4F5E-9997-8E75646ACFEF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58" name="Flowchart: Connector 57">
              <a:hlinkClick r:id="rId18" action="ppaction://hlinksldjump"/>
              <a:extLst>
                <a:ext uri="{FF2B5EF4-FFF2-40B4-BE49-F238E27FC236}">
                  <a16:creationId xmlns:a16="http://schemas.microsoft.com/office/drawing/2014/main" id="{7937B0D8-601B-4DF9-A659-0423BC7279E8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65" name="Flowchart: Connector 64">
              <a:hlinkClick r:id="rId19" action="ppaction://hlinksldjump"/>
              <a:extLst>
                <a:ext uri="{FF2B5EF4-FFF2-40B4-BE49-F238E27FC236}">
                  <a16:creationId xmlns:a16="http://schemas.microsoft.com/office/drawing/2014/main" id="{206778AD-5653-41F6-8D7A-EC108BED733F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66" name="Flowchart: Connector 65">
              <a:hlinkClick r:id="rId7" action="ppaction://hlinksldjump"/>
              <a:extLst>
                <a:ext uri="{FF2B5EF4-FFF2-40B4-BE49-F238E27FC236}">
                  <a16:creationId xmlns:a16="http://schemas.microsoft.com/office/drawing/2014/main" id="{AF04064B-F04B-4946-B913-F0964F28DF0A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67" name="Flowchart: Connector 66">
              <a:hlinkClick r:id="rId20" action="ppaction://hlinksldjump"/>
              <a:extLst>
                <a:ext uri="{FF2B5EF4-FFF2-40B4-BE49-F238E27FC236}">
                  <a16:creationId xmlns:a16="http://schemas.microsoft.com/office/drawing/2014/main" id="{CE2B7FF2-C151-4ABE-A631-EDEC4635D24B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1D421DF-95BF-4F03-85D6-7B8774609696}"/>
              </a:ext>
            </a:extLst>
          </p:cNvPr>
          <p:cNvSpPr txBox="1"/>
          <p:nvPr/>
        </p:nvSpPr>
        <p:spPr>
          <a:xfrm>
            <a:off x="882698" y="4186124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D6E41F-85C2-45D6-8286-2F29A711E8C2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1FA296-7165-404E-A399-B641F6F3398A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9F16D7-35D0-478D-BDDE-E8C2BCC9CDCD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5FFC96-0543-42E7-AE5A-C572AC9391BB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650B233-FD0A-4830-9E9D-605E2BFE41E2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34E016-5E4A-4BEC-88C1-9D2D85D33F8E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E9D25B-27BB-44EC-B1E8-CB92EDA2CB9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39" name="Picture 4" descr="aerial photo of island under cloudy sky at daytime">
            <a:extLst>
              <a:ext uri="{FF2B5EF4-FFF2-40B4-BE49-F238E27FC236}">
                <a16:creationId xmlns:a16="http://schemas.microsoft.com/office/drawing/2014/main" id="{2427A83C-5A88-4929-B68C-0C7EFEC80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brown wooden dock on body of water during sunset">
            <a:extLst>
              <a:ext uri="{FF2B5EF4-FFF2-40B4-BE49-F238E27FC236}">
                <a16:creationId xmlns:a16="http://schemas.microsoft.com/office/drawing/2014/main" id="{F7D45714-C54F-4DAF-8393-514398DED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30685"/>
          <a:stretch/>
        </p:blipFill>
        <p:spPr bwMode="auto">
          <a:xfrm>
            <a:off x="10150268" y="4923640"/>
            <a:ext cx="7529928" cy="38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4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B481C6-C2B7-4CA3-822D-4848B42DA9A7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" action="ppaction://hlinksldjump"/>
              </a:rPr>
              <a:t>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3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5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6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64" name="Rectangle 2">
            <a:extLst>
              <a:ext uri="{FF2B5EF4-FFF2-40B4-BE49-F238E27FC236}">
                <a16:creationId xmlns:a16="http://schemas.microsoft.com/office/drawing/2014/main" id="{2C1D4F12-8FBA-4DE7-AB64-54C218B76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3">
            <a:extLst>
              <a:ext uri="{FF2B5EF4-FFF2-40B4-BE49-F238E27FC236}">
                <a16:creationId xmlns:a16="http://schemas.microsoft.com/office/drawing/2014/main" id="{6CEA6161-35CB-47FD-A9CD-982FB8B36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7DB40325-3E8B-4712-AF1E-7BC3EF51F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5">
            <a:extLst>
              <a:ext uri="{FF2B5EF4-FFF2-40B4-BE49-F238E27FC236}">
                <a16:creationId xmlns:a16="http://schemas.microsoft.com/office/drawing/2014/main" id="{B366F7AB-4C08-4D9B-B666-3D0F1719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">
            <a:extLst>
              <a:ext uri="{FF2B5EF4-FFF2-40B4-BE49-F238E27FC236}">
                <a16:creationId xmlns:a16="http://schemas.microsoft.com/office/drawing/2014/main" id="{4C0DEC09-9EAA-4B64-895C-D787A61AA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6B2342E-44FF-4E2E-8E11-F58AB6F825EB}"/>
                  </a:ext>
                </a:extLst>
              </p14:cNvPr>
              <p14:cNvContentPartPr/>
              <p14:nvPr/>
            </p14:nvContentPartPr>
            <p14:xfrm>
              <a:off x="2992091" y="1795255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6B2342E-44FF-4E2E-8E11-F58AB6F825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3091" y="178625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02100FF2-1EDC-4A1D-99EE-B1BAB45BD5F6}"/>
              </a:ext>
            </a:extLst>
          </p:cNvPr>
          <p:cNvGrpSpPr/>
          <p:nvPr/>
        </p:nvGrpSpPr>
        <p:grpSpPr>
          <a:xfrm>
            <a:off x="-327892" y="1577938"/>
            <a:ext cx="3970420" cy="7628021"/>
            <a:chOff x="-327892" y="1526179"/>
            <a:chExt cx="3970420" cy="76280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73D42E6-2D64-49BE-8396-85EDE738D349}"/>
                </a:ext>
              </a:extLst>
            </p:cNvPr>
            <p:cNvSpPr txBox="1"/>
            <p:nvPr/>
          </p:nvSpPr>
          <p:spPr>
            <a:xfrm>
              <a:off x="252305" y="8630980"/>
              <a:ext cx="30208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Donec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mattis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est  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feugiat</a:t>
              </a:r>
              <a:r>
                <a:rPr lang="fr-FR" sz="1400" dirty="0">
                  <a:solidFill>
                    <a:srgbClr val="000000"/>
                  </a:solidFill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</a:p>
            <a:p>
              <a:pPr algn="ctr"/>
              <a:r>
                <a:rPr lang="en-US" sz="1400" dirty="0"/>
                <a:t>98765, French Polynesia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32B140-879F-4724-8E91-3D968AC92E53}"/>
                </a:ext>
              </a:extLst>
            </p:cNvPr>
            <p:cNvSpPr/>
            <p:nvPr/>
          </p:nvSpPr>
          <p:spPr>
            <a:xfrm>
              <a:off x="831546" y="2459648"/>
              <a:ext cx="1757468" cy="14305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Star: 5 Points 126">
              <a:extLst>
                <a:ext uri="{FF2B5EF4-FFF2-40B4-BE49-F238E27FC236}">
                  <a16:creationId xmlns:a16="http://schemas.microsoft.com/office/drawing/2014/main" id="{CE7E81B0-7B2B-4529-A05A-7415A2BAD8CB}"/>
                </a:ext>
              </a:extLst>
            </p:cNvPr>
            <p:cNvSpPr/>
            <p:nvPr/>
          </p:nvSpPr>
          <p:spPr>
            <a:xfrm>
              <a:off x="280801" y="7297392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Star: 5 Points 127">
              <a:extLst>
                <a:ext uri="{FF2B5EF4-FFF2-40B4-BE49-F238E27FC236}">
                  <a16:creationId xmlns:a16="http://schemas.microsoft.com/office/drawing/2014/main" id="{6892D1C7-7E1A-4E57-B4D7-198C3229C959}"/>
                </a:ext>
              </a:extLst>
            </p:cNvPr>
            <p:cNvSpPr/>
            <p:nvPr/>
          </p:nvSpPr>
          <p:spPr>
            <a:xfrm>
              <a:off x="841419" y="7302835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Star: 5 Points 128">
              <a:extLst>
                <a:ext uri="{FF2B5EF4-FFF2-40B4-BE49-F238E27FC236}">
                  <a16:creationId xmlns:a16="http://schemas.microsoft.com/office/drawing/2014/main" id="{9F833676-9DD4-4A8A-ACF5-F72BB3945123}"/>
                </a:ext>
              </a:extLst>
            </p:cNvPr>
            <p:cNvSpPr/>
            <p:nvPr/>
          </p:nvSpPr>
          <p:spPr>
            <a:xfrm>
              <a:off x="1418366" y="7308274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Star: 5 Points 129">
              <a:extLst>
                <a:ext uri="{FF2B5EF4-FFF2-40B4-BE49-F238E27FC236}">
                  <a16:creationId xmlns:a16="http://schemas.microsoft.com/office/drawing/2014/main" id="{E3F8B389-5083-4011-839A-21AE6E4B836B}"/>
                </a:ext>
              </a:extLst>
            </p:cNvPr>
            <p:cNvSpPr/>
            <p:nvPr/>
          </p:nvSpPr>
          <p:spPr>
            <a:xfrm>
              <a:off x="1978982" y="7297390"/>
              <a:ext cx="473528" cy="408214"/>
            </a:xfrm>
            <a:prstGeom prst="star5">
              <a:avLst/>
            </a:prstGeom>
            <a:gradFill>
              <a:gsLst>
                <a:gs pos="0">
                  <a:srgbClr val="FFC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54000">
                  <a:schemeClr val="accent1">
                    <a:lumMod val="30000"/>
                    <a:lumOff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Star: 5 Points 130">
              <a:extLst>
                <a:ext uri="{FF2B5EF4-FFF2-40B4-BE49-F238E27FC236}">
                  <a16:creationId xmlns:a16="http://schemas.microsoft.com/office/drawing/2014/main" id="{7282D192-609D-4B14-A386-D4F885EFA152}"/>
                </a:ext>
              </a:extLst>
            </p:cNvPr>
            <p:cNvSpPr/>
            <p:nvPr/>
          </p:nvSpPr>
          <p:spPr>
            <a:xfrm>
              <a:off x="2539593" y="7302838"/>
              <a:ext cx="473528" cy="408214"/>
            </a:xfrm>
            <a:prstGeom prst="star5">
              <a:avLst/>
            </a:prstGeom>
            <a:solidFill>
              <a:srgbClr val="ABC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C2C534E-2247-4DF1-A0F9-3115F9AB9617}"/>
                </a:ext>
              </a:extLst>
            </p:cNvPr>
            <p:cNvSpPr txBox="1"/>
            <p:nvPr/>
          </p:nvSpPr>
          <p:spPr>
            <a:xfrm>
              <a:off x="342537" y="4211323"/>
              <a:ext cx="286775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en-US" sz="1400" dirty="0"/>
              </a:b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Lorem ipsum dolor sit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amet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consectetur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adipiscing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elit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Proin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bibendum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accumsan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eleifend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Mauris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vel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sapien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Cras convallis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orci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venenatis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enim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dapibus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Nulla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maximus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sem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in pulvinar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metus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semper. Ut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eget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quam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scelerisque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libero.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Suspendisse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tellus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rhoncus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odio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et,</a:t>
              </a:r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aliquet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tincidunt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ex</a:t>
              </a:r>
              <a:endParaRPr lang="en-US" sz="1400" b="1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C7CCA18-2CAB-46E3-B44D-0D34249F14BB}"/>
                </a:ext>
              </a:extLst>
            </p:cNvPr>
            <p:cNvSpPr txBox="1"/>
            <p:nvPr/>
          </p:nvSpPr>
          <p:spPr>
            <a:xfrm>
              <a:off x="-327892" y="8028741"/>
              <a:ext cx="397042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>
                  <a:solidFill>
                    <a:srgbClr val="333333"/>
                  </a:solidFill>
                  <a:effectLst/>
                  <a:latin typeface="Merriweather"/>
                </a:rPr>
                <a:t>+689 40 41 71 54</a:t>
              </a:r>
            </a:p>
            <a:p>
              <a:pPr algn="ctr"/>
              <a:endParaRPr lang="en-US" sz="30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1649BBA-980E-4BD4-B593-69E32B996A9F}"/>
                </a:ext>
              </a:extLst>
            </p:cNvPr>
            <p:cNvSpPr txBox="1"/>
            <p:nvPr/>
          </p:nvSpPr>
          <p:spPr>
            <a:xfrm>
              <a:off x="-14515" y="1526179"/>
              <a:ext cx="364252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High Above:</a:t>
              </a:r>
            </a:p>
            <a:p>
              <a:pPr algn="ctr"/>
              <a:r>
                <a:rPr lang="pt-BR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Scenic Helacopter Tours</a:t>
              </a:r>
              <a:endParaRPr lang="en-US" sz="1400" b="1" i="0" dirty="0">
                <a:solidFill>
                  <a:srgbClr val="000000"/>
                </a:solidFill>
                <a:effectLst/>
                <a:latin typeface="DauphinPlain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DADF7FB-0B88-436F-B048-4B22BFB91160}"/>
              </a:ext>
            </a:extLst>
          </p:cNvPr>
          <p:cNvGrpSpPr/>
          <p:nvPr/>
        </p:nvGrpSpPr>
        <p:grpSpPr>
          <a:xfrm>
            <a:off x="3262595" y="1550072"/>
            <a:ext cx="3970420" cy="7642535"/>
            <a:chOff x="-327892" y="1511665"/>
            <a:chExt cx="3970420" cy="7642535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C967F701-C0C6-4067-A7F8-6E2C5D97083F}"/>
                </a:ext>
              </a:extLst>
            </p:cNvPr>
            <p:cNvSpPr txBox="1"/>
            <p:nvPr/>
          </p:nvSpPr>
          <p:spPr>
            <a:xfrm>
              <a:off x="252305" y="8630980"/>
              <a:ext cx="30208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Donec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mattis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est  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feugiat</a:t>
              </a:r>
              <a:r>
                <a:rPr lang="fr-FR" sz="1400" dirty="0">
                  <a:solidFill>
                    <a:srgbClr val="000000"/>
                  </a:solidFill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</a:p>
            <a:p>
              <a:pPr algn="ctr"/>
              <a:r>
                <a:rPr lang="en-US" sz="1400" dirty="0"/>
                <a:t>98765, French Polynesia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BF39CB50-F2D1-46B3-84A9-AB66C8F0573F}"/>
                </a:ext>
              </a:extLst>
            </p:cNvPr>
            <p:cNvSpPr/>
            <p:nvPr/>
          </p:nvSpPr>
          <p:spPr>
            <a:xfrm>
              <a:off x="831546" y="2459648"/>
              <a:ext cx="1757468" cy="14305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6" name="Star: 5 Points 295">
              <a:extLst>
                <a:ext uri="{FF2B5EF4-FFF2-40B4-BE49-F238E27FC236}">
                  <a16:creationId xmlns:a16="http://schemas.microsoft.com/office/drawing/2014/main" id="{94432018-1519-4E79-AC1A-32959957744A}"/>
                </a:ext>
              </a:extLst>
            </p:cNvPr>
            <p:cNvSpPr/>
            <p:nvPr/>
          </p:nvSpPr>
          <p:spPr>
            <a:xfrm>
              <a:off x="280801" y="7297392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Star: 5 Points 296">
              <a:extLst>
                <a:ext uri="{FF2B5EF4-FFF2-40B4-BE49-F238E27FC236}">
                  <a16:creationId xmlns:a16="http://schemas.microsoft.com/office/drawing/2014/main" id="{5BD84778-CF68-47E5-A6D7-36A7CB9995E0}"/>
                </a:ext>
              </a:extLst>
            </p:cNvPr>
            <p:cNvSpPr/>
            <p:nvPr/>
          </p:nvSpPr>
          <p:spPr>
            <a:xfrm>
              <a:off x="841419" y="7302835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Star: 5 Points 297">
              <a:extLst>
                <a:ext uri="{FF2B5EF4-FFF2-40B4-BE49-F238E27FC236}">
                  <a16:creationId xmlns:a16="http://schemas.microsoft.com/office/drawing/2014/main" id="{EA4CB6F3-A031-4791-8F04-A00BE81DB8B7}"/>
                </a:ext>
              </a:extLst>
            </p:cNvPr>
            <p:cNvSpPr/>
            <p:nvPr/>
          </p:nvSpPr>
          <p:spPr>
            <a:xfrm>
              <a:off x="1418366" y="7308274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Star: 5 Points 298">
              <a:extLst>
                <a:ext uri="{FF2B5EF4-FFF2-40B4-BE49-F238E27FC236}">
                  <a16:creationId xmlns:a16="http://schemas.microsoft.com/office/drawing/2014/main" id="{7C2B9144-039E-4CCC-9F8B-F465749F6D90}"/>
                </a:ext>
              </a:extLst>
            </p:cNvPr>
            <p:cNvSpPr/>
            <p:nvPr/>
          </p:nvSpPr>
          <p:spPr>
            <a:xfrm>
              <a:off x="1978982" y="7297390"/>
              <a:ext cx="473528" cy="408214"/>
            </a:xfrm>
            <a:prstGeom prst="star5">
              <a:avLst/>
            </a:prstGeom>
            <a:gradFill>
              <a:gsLst>
                <a:gs pos="0">
                  <a:srgbClr val="FFC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Star: 5 Points 299">
              <a:extLst>
                <a:ext uri="{FF2B5EF4-FFF2-40B4-BE49-F238E27FC236}">
                  <a16:creationId xmlns:a16="http://schemas.microsoft.com/office/drawing/2014/main" id="{4FF45515-D764-4844-B1DE-F8A52003B20E}"/>
                </a:ext>
              </a:extLst>
            </p:cNvPr>
            <p:cNvSpPr/>
            <p:nvPr/>
          </p:nvSpPr>
          <p:spPr>
            <a:xfrm>
              <a:off x="2539593" y="7302838"/>
              <a:ext cx="473528" cy="408214"/>
            </a:xfrm>
            <a:prstGeom prst="star5">
              <a:avLst/>
            </a:prstGeom>
            <a:gradFill>
              <a:gsLst>
                <a:gs pos="0">
                  <a:srgbClr val="FFC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30000"/>
                    <a:lumOff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7E18EE6-E600-4C30-A7F2-33FCD8C77A50}"/>
                </a:ext>
              </a:extLst>
            </p:cNvPr>
            <p:cNvSpPr txBox="1"/>
            <p:nvPr/>
          </p:nvSpPr>
          <p:spPr>
            <a:xfrm>
              <a:off x="342537" y="4211323"/>
              <a:ext cx="286775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en-US" sz="1400" dirty="0"/>
              </a:b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Lorem ipsum dolor sit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amet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consectetur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adipiscing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elit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Proin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bibendum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accumsan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eleifend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Mauris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vel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sapien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Cras convallis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orci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venenatis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enim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dapibus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Nulla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maximus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sem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in pulvinar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metus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semper. Ut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eget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quam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scelerisque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libero.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Suspendisse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tellus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rhoncus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odio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et,</a:t>
              </a:r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aliquet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tincidunt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ex</a:t>
              </a:r>
              <a:endParaRPr lang="en-US" sz="1400" b="1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A560AEC-EC61-4FAB-A684-8458E2351909}"/>
                </a:ext>
              </a:extLst>
            </p:cNvPr>
            <p:cNvSpPr txBox="1"/>
            <p:nvPr/>
          </p:nvSpPr>
          <p:spPr>
            <a:xfrm>
              <a:off x="-327892" y="8028741"/>
              <a:ext cx="397042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>
                  <a:solidFill>
                    <a:srgbClr val="333333"/>
                  </a:solidFill>
                  <a:effectLst/>
                  <a:latin typeface="Merriweather"/>
                </a:rPr>
                <a:t>+689 40 45 46 96</a:t>
              </a:r>
            </a:p>
            <a:p>
              <a:pPr algn="ctr"/>
              <a:endParaRPr lang="en-US" sz="3000" dirty="0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2097F54-FDC2-4710-93F2-074FC66A8F6A}"/>
                </a:ext>
              </a:extLst>
            </p:cNvPr>
            <p:cNvSpPr txBox="1"/>
            <p:nvPr/>
          </p:nvSpPr>
          <p:spPr>
            <a:xfrm>
              <a:off x="-1" y="1511665"/>
              <a:ext cx="364252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Game and Grove:</a:t>
              </a:r>
            </a:p>
            <a:p>
              <a:pPr algn="ctr"/>
              <a:r>
                <a:rPr lang="pt-BR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Disco  Bowling</a:t>
              </a:r>
              <a:endParaRPr lang="en-US" sz="1400" b="1" i="0" dirty="0">
                <a:solidFill>
                  <a:srgbClr val="000000"/>
                </a:solidFill>
                <a:effectLst/>
                <a:latin typeface="DauphinPlain"/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E9065ADB-8ECD-4B9C-96F2-1401DD02BDA9}"/>
              </a:ext>
            </a:extLst>
          </p:cNvPr>
          <p:cNvGrpSpPr/>
          <p:nvPr/>
        </p:nvGrpSpPr>
        <p:grpSpPr>
          <a:xfrm>
            <a:off x="6862157" y="1473316"/>
            <a:ext cx="3970420" cy="7733975"/>
            <a:chOff x="-327892" y="1420225"/>
            <a:chExt cx="3970420" cy="7733975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E8B88CD-5D9C-49A1-8A9E-B50809A2039D}"/>
                </a:ext>
              </a:extLst>
            </p:cNvPr>
            <p:cNvSpPr txBox="1"/>
            <p:nvPr/>
          </p:nvSpPr>
          <p:spPr>
            <a:xfrm>
              <a:off x="252305" y="8630980"/>
              <a:ext cx="30208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Donec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mattis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est  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feugiat</a:t>
              </a:r>
              <a:r>
                <a:rPr lang="fr-FR" sz="1400" dirty="0">
                  <a:solidFill>
                    <a:srgbClr val="000000"/>
                  </a:solidFill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</a:p>
            <a:p>
              <a:pPr algn="ctr"/>
              <a:r>
                <a:rPr lang="en-US" sz="1400" dirty="0"/>
                <a:t>98765, French Polynesia</a:t>
              </a:r>
            </a:p>
          </p:txBody>
        </p:sp>
        <p:sp>
          <p:nvSpPr>
            <p:cNvPr id="307" name="Star: 5 Points 306">
              <a:extLst>
                <a:ext uri="{FF2B5EF4-FFF2-40B4-BE49-F238E27FC236}">
                  <a16:creationId xmlns:a16="http://schemas.microsoft.com/office/drawing/2014/main" id="{F2605333-42A7-4F42-9295-9EA33D87995B}"/>
                </a:ext>
              </a:extLst>
            </p:cNvPr>
            <p:cNvSpPr/>
            <p:nvPr/>
          </p:nvSpPr>
          <p:spPr>
            <a:xfrm>
              <a:off x="280801" y="7297392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Star: 5 Points 307">
              <a:extLst>
                <a:ext uri="{FF2B5EF4-FFF2-40B4-BE49-F238E27FC236}">
                  <a16:creationId xmlns:a16="http://schemas.microsoft.com/office/drawing/2014/main" id="{C0DCB2A1-218D-45CD-9262-29F95DBC2329}"/>
                </a:ext>
              </a:extLst>
            </p:cNvPr>
            <p:cNvSpPr/>
            <p:nvPr/>
          </p:nvSpPr>
          <p:spPr>
            <a:xfrm>
              <a:off x="841419" y="7302835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Star: 5 Points 308">
              <a:extLst>
                <a:ext uri="{FF2B5EF4-FFF2-40B4-BE49-F238E27FC236}">
                  <a16:creationId xmlns:a16="http://schemas.microsoft.com/office/drawing/2014/main" id="{F5033EC4-E64F-4854-A9EC-2320BDB976A8}"/>
                </a:ext>
              </a:extLst>
            </p:cNvPr>
            <p:cNvSpPr/>
            <p:nvPr/>
          </p:nvSpPr>
          <p:spPr>
            <a:xfrm>
              <a:off x="1418366" y="7308274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Star: 5 Points 309">
              <a:extLst>
                <a:ext uri="{FF2B5EF4-FFF2-40B4-BE49-F238E27FC236}">
                  <a16:creationId xmlns:a16="http://schemas.microsoft.com/office/drawing/2014/main" id="{9DD9B8AB-694A-4AE6-A16A-FC8090E81163}"/>
                </a:ext>
              </a:extLst>
            </p:cNvPr>
            <p:cNvSpPr/>
            <p:nvPr/>
          </p:nvSpPr>
          <p:spPr>
            <a:xfrm>
              <a:off x="1978982" y="7297390"/>
              <a:ext cx="473528" cy="408214"/>
            </a:xfrm>
            <a:prstGeom prst="star5">
              <a:avLst/>
            </a:prstGeom>
            <a:gradFill>
              <a:gsLst>
                <a:gs pos="0">
                  <a:srgbClr val="FFC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Star: 5 Points 310">
              <a:extLst>
                <a:ext uri="{FF2B5EF4-FFF2-40B4-BE49-F238E27FC236}">
                  <a16:creationId xmlns:a16="http://schemas.microsoft.com/office/drawing/2014/main" id="{6A1CB3F0-BC78-4927-AB65-F177DE4D5926}"/>
                </a:ext>
              </a:extLst>
            </p:cNvPr>
            <p:cNvSpPr/>
            <p:nvPr/>
          </p:nvSpPr>
          <p:spPr>
            <a:xfrm>
              <a:off x="2539593" y="7302838"/>
              <a:ext cx="473528" cy="408214"/>
            </a:xfrm>
            <a:prstGeom prst="star5">
              <a:avLst/>
            </a:prstGeom>
            <a:solidFill>
              <a:srgbClr val="ABC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E7AC585-1224-4F63-9E5E-51594A64E6E3}"/>
                </a:ext>
              </a:extLst>
            </p:cNvPr>
            <p:cNvSpPr txBox="1"/>
            <p:nvPr/>
          </p:nvSpPr>
          <p:spPr>
            <a:xfrm>
              <a:off x="342537" y="4211323"/>
              <a:ext cx="286775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en-US" sz="1400" dirty="0"/>
              </a:b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Lorem ipsum dolor sit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amet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consectetur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adipiscing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elit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Proin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bibendum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accumsan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eleifend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Mauris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vel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sapien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Cras convallis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orci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venenatis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enim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dapibus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Nulla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maximus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sem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in pulvinar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metus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semper. Ut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eget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quam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scelerisque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libero.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Suspendisse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tellus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rhoncus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odio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et,</a:t>
              </a:r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aliquet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tincidunt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ex</a:t>
              </a:r>
              <a:endParaRPr lang="en-US" sz="1400" b="1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10164C09-BDA2-4860-BAD1-D34FAB88C918}"/>
                </a:ext>
              </a:extLst>
            </p:cNvPr>
            <p:cNvSpPr txBox="1"/>
            <p:nvPr/>
          </p:nvSpPr>
          <p:spPr>
            <a:xfrm>
              <a:off x="-327892" y="8014227"/>
              <a:ext cx="397042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>
                  <a:solidFill>
                    <a:srgbClr val="333333"/>
                  </a:solidFill>
                  <a:effectLst/>
                  <a:latin typeface="Merriweather"/>
                </a:rPr>
                <a:t>+689 40 42 25 62</a:t>
              </a:r>
            </a:p>
            <a:p>
              <a:pPr algn="ctr"/>
              <a:endParaRPr lang="en-US" sz="3000" dirty="0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A5C34C62-B59A-4CEE-BF8F-A9791B0AD70A}"/>
                </a:ext>
              </a:extLst>
            </p:cNvPr>
            <p:cNvSpPr txBox="1"/>
            <p:nvPr/>
          </p:nvSpPr>
          <p:spPr>
            <a:xfrm>
              <a:off x="-1" y="1420225"/>
              <a:ext cx="364252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Reef R US:</a:t>
              </a:r>
              <a:br>
                <a:rPr lang="pt-BR" sz="28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</a:br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Scuba diving and </a:t>
              </a:r>
              <a:b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</a:br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snorkeling gear</a:t>
              </a:r>
            </a:p>
            <a:p>
              <a:pPr algn="ctr"/>
              <a:endParaRPr lang="en-US" sz="1400" b="1" i="0" dirty="0">
                <a:solidFill>
                  <a:srgbClr val="000000"/>
                </a:solidFill>
                <a:effectLst/>
                <a:latin typeface="DauphinPlain"/>
              </a:endParaRPr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92C0D85D-2386-4DB5-BD27-F2E34B62AAAF}"/>
              </a:ext>
            </a:extLst>
          </p:cNvPr>
          <p:cNvGrpSpPr/>
          <p:nvPr/>
        </p:nvGrpSpPr>
        <p:grpSpPr>
          <a:xfrm>
            <a:off x="10429290" y="1473316"/>
            <a:ext cx="3970420" cy="7733975"/>
            <a:chOff x="-327892" y="1420225"/>
            <a:chExt cx="3970420" cy="7733975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19344B72-5A95-4653-8A5E-9DEAB7CD04A7}"/>
                </a:ext>
              </a:extLst>
            </p:cNvPr>
            <p:cNvSpPr txBox="1"/>
            <p:nvPr/>
          </p:nvSpPr>
          <p:spPr>
            <a:xfrm>
              <a:off x="252305" y="8630980"/>
              <a:ext cx="30208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Donec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mattis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est  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feugiat</a:t>
              </a:r>
              <a:r>
                <a:rPr lang="fr-FR" sz="1400" dirty="0">
                  <a:solidFill>
                    <a:srgbClr val="000000"/>
                  </a:solidFill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</a:p>
            <a:p>
              <a:pPr algn="ctr"/>
              <a:r>
                <a:rPr lang="en-US" sz="1400" dirty="0"/>
                <a:t>98765, French Polynesia</a:t>
              </a: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32243FB6-B807-40B3-88BA-BBB059EA0938}"/>
                </a:ext>
              </a:extLst>
            </p:cNvPr>
            <p:cNvSpPr/>
            <p:nvPr/>
          </p:nvSpPr>
          <p:spPr>
            <a:xfrm>
              <a:off x="831546" y="2459648"/>
              <a:ext cx="1757468" cy="14305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Star: 5 Points 317">
              <a:extLst>
                <a:ext uri="{FF2B5EF4-FFF2-40B4-BE49-F238E27FC236}">
                  <a16:creationId xmlns:a16="http://schemas.microsoft.com/office/drawing/2014/main" id="{CB9F9A49-F8A4-441C-8EA6-459F08C91ABE}"/>
                </a:ext>
              </a:extLst>
            </p:cNvPr>
            <p:cNvSpPr/>
            <p:nvPr/>
          </p:nvSpPr>
          <p:spPr>
            <a:xfrm>
              <a:off x="280801" y="7297392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Star: 5 Points 318">
              <a:extLst>
                <a:ext uri="{FF2B5EF4-FFF2-40B4-BE49-F238E27FC236}">
                  <a16:creationId xmlns:a16="http://schemas.microsoft.com/office/drawing/2014/main" id="{9D2C4088-5C7C-4397-B222-79D62234B541}"/>
                </a:ext>
              </a:extLst>
            </p:cNvPr>
            <p:cNvSpPr/>
            <p:nvPr/>
          </p:nvSpPr>
          <p:spPr>
            <a:xfrm>
              <a:off x="841419" y="7302835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Star: 5 Points 319">
              <a:extLst>
                <a:ext uri="{FF2B5EF4-FFF2-40B4-BE49-F238E27FC236}">
                  <a16:creationId xmlns:a16="http://schemas.microsoft.com/office/drawing/2014/main" id="{25A2784F-FF98-472E-9FAB-72F0A00AC942}"/>
                </a:ext>
              </a:extLst>
            </p:cNvPr>
            <p:cNvSpPr/>
            <p:nvPr/>
          </p:nvSpPr>
          <p:spPr>
            <a:xfrm>
              <a:off x="1418366" y="7308274"/>
              <a:ext cx="473528" cy="408214"/>
            </a:xfrm>
            <a:prstGeom prst="star5">
              <a:avLst/>
            </a:prstGeom>
            <a:gradFill>
              <a:gsLst>
                <a:gs pos="0">
                  <a:srgbClr val="FFC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2000">
                  <a:srgbClr val="FFFF00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Star: 5 Points 320">
              <a:extLst>
                <a:ext uri="{FF2B5EF4-FFF2-40B4-BE49-F238E27FC236}">
                  <a16:creationId xmlns:a16="http://schemas.microsoft.com/office/drawing/2014/main" id="{1E4531B8-9FDD-4E61-A39A-488A4AFAEB7F}"/>
                </a:ext>
              </a:extLst>
            </p:cNvPr>
            <p:cNvSpPr/>
            <p:nvPr/>
          </p:nvSpPr>
          <p:spPr>
            <a:xfrm>
              <a:off x="1978982" y="7297390"/>
              <a:ext cx="473528" cy="408214"/>
            </a:xfrm>
            <a:prstGeom prst="star5">
              <a:avLst/>
            </a:prstGeom>
            <a:gradFill>
              <a:gsLst>
                <a:gs pos="0">
                  <a:srgbClr val="FFC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Star: 5 Points 321">
              <a:extLst>
                <a:ext uri="{FF2B5EF4-FFF2-40B4-BE49-F238E27FC236}">
                  <a16:creationId xmlns:a16="http://schemas.microsoft.com/office/drawing/2014/main" id="{453343E6-8F05-4CF4-A47C-B3A6130FEA92}"/>
                </a:ext>
              </a:extLst>
            </p:cNvPr>
            <p:cNvSpPr/>
            <p:nvPr/>
          </p:nvSpPr>
          <p:spPr>
            <a:xfrm>
              <a:off x="2539593" y="7302838"/>
              <a:ext cx="473528" cy="408214"/>
            </a:xfrm>
            <a:prstGeom prst="star5">
              <a:avLst/>
            </a:prstGeom>
            <a:solidFill>
              <a:srgbClr val="ABC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41CABCB6-F731-4A57-92EA-67B4D6FD2D42}"/>
                </a:ext>
              </a:extLst>
            </p:cNvPr>
            <p:cNvSpPr txBox="1"/>
            <p:nvPr/>
          </p:nvSpPr>
          <p:spPr>
            <a:xfrm>
              <a:off x="342537" y="4211323"/>
              <a:ext cx="286775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en-US" sz="1400" dirty="0"/>
              </a:b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Lorem ipsum dolor sit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amet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consectetur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adipiscing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elit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Proin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bibendum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accumsan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eleifend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Mauris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vel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sapien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Cras convallis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orci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venenatis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enim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dapibus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Nulla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maximus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sem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in pulvinar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metus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semper. Ut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eget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quam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scelerisque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libero.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Suspendisse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tellus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rhoncus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odio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et,</a:t>
              </a:r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aliquet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tincidunt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ex</a:t>
              </a:r>
              <a:endParaRPr lang="en-US" sz="1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0C9C2178-7B12-4FDB-9AF2-08703A37CE44}"/>
                </a:ext>
              </a:extLst>
            </p:cNvPr>
            <p:cNvSpPr txBox="1"/>
            <p:nvPr/>
          </p:nvSpPr>
          <p:spPr>
            <a:xfrm>
              <a:off x="-327892" y="8043255"/>
              <a:ext cx="397042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>
                  <a:solidFill>
                    <a:srgbClr val="333333"/>
                  </a:solidFill>
                  <a:effectLst/>
                  <a:latin typeface="Merriweather"/>
                </a:rPr>
                <a:t>+689 40 45 85 46</a:t>
              </a:r>
            </a:p>
            <a:p>
              <a:pPr algn="ctr"/>
              <a:endParaRPr lang="en-US" sz="3000" dirty="0"/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EB387045-8EDD-4835-9202-233A5FB30269}"/>
                </a:ext>
              </a:extLst>
            </p:cNvPr>
            <p:cNvSpPr txBox="1"/>
            <p:nvPr/>
          </p:nvSpPr>
          <p:spPr>
            <a:xfrm>
              <a:off x="-1" y="1420225"/>
              <a:ext cx="364252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Rental Razoo:</a:t>
              </a:r>
            </a:p>
            <a:p>
              <a:pPr algn="ctr"/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Budget rental car </a:t>
              </a:r>
            </a:p>
            <a:p>
              <a:pPr algn="ctr"/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for all occasions</a:t>
              </a:r>
            </a:p>
            <a:p>
              <a:pPr algn="ctr"/>
              <a:endParaRPr lang="pt-BR" sz="14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FEB550-4843-41A4-A40C-AB5E819E0F98}"/>
              </a:ext>
            </a:extLst>
          </p:cNvPr>
          <p:cNvGrpSpPr/>
          <p:nvPr/>
        </p:nvGrpSpPr>
        <p:grpSpPr>
          <a:xfrm>
            <a:off x="14029361" y="1453853"/>
            <a:ext cx="3970420" cy="7764455"/>
            <a:chOff x="-327892" y="1389745"/>
            <a:chExt cx="3970420" cy="7764455"/>
          </a:xfrm>
        </p:grpSpPr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83BE1482-CB32-4DF6-B0E0-FCC6D79EB24E}"/>
                </a:ext>
              </a:extLst>
            </p:cNvPr>
            <p:cNvSpPr txBox="1"/>
            <p:nvPr/>
          </p:nvSpPr>
          <p:spPr>
            <a:xfrm>
              <a:off x="252305" y="8630980"/>
              <a:ext cx="30208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Donec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mattis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est  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feugiat</a:t>
              </a:r>
              <a:r>
                <a:rPr lang="fr-FR" sz="1400" dirty="0">
                  <a:solidFill>
                    <a:srgbClr val="000000"/>
                  </a:solidFill>
                  <a:latin typeface="Open Sans" panose="020B0606030504020204" pitchFamily="34" charset="0"/>
                </a:rPr>
                <a:t> </a:t>
              </a:r>
              <a:r>
                <a:rPr lang="fr-FR" sz="1400" b="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fr-FR" sz="1400" b="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</a:p>
            <a:p>
              <a:pPr algn="ctr"/>
              <a:r>
                <a:rPr lang="en-US" sz="1400" dirty="0"/>
                <a:t>98765, French Polynesia</a:t>
              </a: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1637BB9B-CD4A-49A2-A74A-56075506CEFB}"/>
                </a:ext>
              </a:extLst>
            </p:cNvPr>
            <p:cNvSpPr/>
            <p:nvPr/>
          </p:nvSpPr>
          <p:spPr>
            <a:xfrm>
              <a:off x="831546" y="2459648"/>
              <a:ext cx="1757468" cy="14305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9" name="Star: 5 Points 328">
              <a:extLst>
                <a:ext uri="{FF2B5EF4-FFF2-40B4-BE49-F238E27FC236}">
                  <a16:creationId xmlns:a16="http://schemas.microsoft.com/office/drawing/2014/main" id="{429AC1FC-919F-4494-AC3D-04BB506F0270}"/>
                </a:ext>
              </a:extLst>
            </p:cNvPr>
            <p:cNvSpPr/>
            <p:nvPr/>
          </p:nvSpPr>
          <p:spPr>
            <a:xfrm>
              <a:off x="280801" y="7297392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Star: 5 Points 329">
              <a:extLst>
                <a:ext uri="{FF2B5EF4-FFF2-40B4-BE49-F238E27FC236}">
                  <a16:creationId xmlns:a16="http://schemas.microsoft.com/office/drawing/2014/main" id="{9646F494-1BAD-4B92-96A7-B2E5D526DA6E}"/>
                </a:ext>
              </a:extLst>
            </p:cNvPr>
            <p:cNvSpPr/>
            <p:nvPr/>
          </p:nvSpPr>
          <p:spPr>
            <a:xfrm>
              <a:off x="841419" y="7302835"/>
              <a:ext cx="473528" cy="40821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Star: 5 Points 330">
              <a:extLst>
                <a:ext uri="{FF2B5EF4-FFF2-40B4-BE49-F238E27FC236}">
                  <a16:creationId xmlns:a16="http://schemas.microsoft.com/office/drawing/2014/main" id="{504243CC-313C-41E1-973B-575671D69CE6}"/>
                </a:ext>
              </a:extLst>
            </p:cNvPr>
            <p:cNvSpPr/>
            <p:nvPr/>
          </p:nvSpPr>
          <p:spPr>
            <a:xfrm>
              <a:off x="1418366" y="7308274"/>
              <a:ext cx="473528" cy="408214"/>
            </a:xfrm>
            <a:prstGeom prst="star5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Star: 5 Points 331">
              <a:extLst>
                <a:ext uri="{FF2B5EF4-FFF2-40B4-BE49-F238E27FC236}">
                  <a16:creationId xmlns:a16="http://schemas.microsoft.com/office/drawing/2014/main" id="{7B6D179F-2653-42D3-BDA9-10BF5963CC95}"/>
                </a:ext>
              </a:extLst>
            </p:cNvPr>
            <p:cNvSpPr/>
            <p:nvPr/>
          </p:nvSpPr>
          <p:spPr>
            <a:xfrm>
              <a:off x="1978982" y="7297390"/>
              <a:ext cx="473528" cy="408214"/>
            </a:xfrm>
            <a:prstGeom prst="star5">
              <a:avLst/>
            </a:prstGeom>
            <a:gradFill>
              <a:gsLst>
                <a:gs pos="0">
                  <a:srgbClr val="B2C0D2"/>
                </a:gs>
                <a:gs pos="0">
                  <a:srgbClr val="FFC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3" name="Star: 5 Points 332">
              <a:extLst>
                <a:ext uri="{FF2B5EF4-FFF2-40B4-BE49-F238E27FC236}">
                  <a16:creationId xmlns:a16="http://schemas.microsoft.com/office/drawing/2014/main" id="{D8D3FB0D-DD62-4EC4-8E7C-B72B8D55D5D1}"/>
                </a:ext>
              </a:extLst>
            </p:cNvPr>
            <p:cNvSpPr/>
            <p:nvPr/>
          </p:nvSpPr>
          <p:spPr>
            <a:xfrm>
              <a:off x="2539593" y="7302838"/>
              <a:ext cx="473528" cy="408214"/>
            </a:xfrm>
            <a:prstGeom prst="star5">
              <a:avLst/>
            </a:prstGeom>
            <a:solidFill>
              <a:srgbClr val="ABC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52DD608C-8945-40AB-AA3A-AAC53101CDE1}"/>
                </a:ext>
              </a:extLst>
            </p:cNvPr>
            <p:cNvSpPr txBox="1"/>
            <p:nvPr/>
          </p:nvSpPr>
          <p:spPr>
            <a:xfrm>
              <a:off x="342537" y="4211323"/>
              <a:ext cx="286775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en-US" sz="1400" dirty="0"/>
              </a:b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Lorem ipsum dolor sit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amet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consectetur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adipiscing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elit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Proin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bibendum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accumsan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eleifend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Mauris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vel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sapien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Cras convallis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orci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venenatis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enim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dapibus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Nulla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maximus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sem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in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felis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iaculis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in pulvinar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metus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semper. Ut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eget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auctor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quam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scelerisque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libero.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Suspendisse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tellus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rhoncus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ullamcorper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odio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et,</a:t>
              </a:r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vitae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aliquet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i="0" dirty="0" err="1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tincidunt</a:t>
              </a:r>
              <a:r>
                <a:rPr lang="en-US" sz="1400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, ex</a:t>
              </a:r>
              <a:endParaRPr lang="en-US" sz="1400" b="1" dirty="0"/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9BC28798-3354-4877-B82A-345297A7056C}"/>
                </a:ext>
              </a:extLst>
            </p:cNvPr>
            <p:cNvSpPr txBox="1"/>
            <p:nvPr/>
          </p:nvSpPr>
          <p:spPr>
            <a:xfrm>
              <a:off x="-327892" y="8072283"/>
              <a:ext cx="397042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>
                  <a:solidFill>
                    <a:srgbClr val="333333"/>
                  </a:solidFill>
                  <a:effectLst/>
                  <a:latin typeface="Merriweather"/>
                </a:rPr>
                <a:t>+689 40 43 11 31</a:t>
              </a:r>
            </a:p>
            <a:p>
              <a:pPr algn="ctr"/>
              <a:endParaRPr lang="en-US" sz="3000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F1CDEFB5-2D4A-4F50-83CF-7A30DA536B7D}"/>
                </a:ext>
              </a:extLst>
            </p:cNvPr>
            <p:cNvSpPr txBox="1"/>
            <p:nvPr/>
          </p:nvSpPr>
          <p:spPr>
            <a:xfrm>
              <a:off x="-1" y="1389745"/>
              <a:ext cx="3642529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Scuttle Shuttle:</a:t>
              </a:r>
            </a:p>
            <a:p>
              <a:pPr algn="ctr"/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We get you from </a:t>
              </a:r>
            </a:p>
            <a:p>
              <a:pPr algn="ctr"/>
              <a:r>
                <a:rPr lang="en-US" sz="1400" b="1" i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point A to Point B</a:t>
              </a:r>
            </a:p>
            <a:p>
              <a:pPr algn="ctr"/>
              <a:endParaRPr lang="pt-BR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1504C616-1554-4E15-A8B0-D5F9073B92EC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F3C57D9-FEB8-457B-940B-63E684E87CD7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661F7F9-3009-4D6F-B952-C89967A6B204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12F3C0-5D1A-461B-B2EA-692408E80C0A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07067B8-E4E0-4D4B-BE68-FCDFB2DEAE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10" name="Picture 9" descr="A helicopter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B14B3810-7B23-4232-8B2D-9775DDCD01F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3" t="26914" r="47449" b="27800"/>
          <a:stretch/>
        </p:blipFill>
        <p:spPr>
          <a:xfrm>
            <a:off x="841155" y="2456845"/>
            <a:ext cx="1771213" cy="1571944"/>
          </a:xfrm>
          <a:prstGeom prst="rect">
            <a:avLst/>
          </a:prstGeom>
        </p:spPr>
      </p:pic>
      <p:pic>
        <p:nvPicPr>
          <p:cNvPr id="12" name="Picture 11" descr="A picture containing outdoor, close&#10;&#10;Description automatically generated">
            <a:extLst>
              <a:ext uri="{FF2B5EF4-FFF2-40B4-BE49-F238E27FC236}">
                <a16:creationId xmlns:a16="http://schemas.microsoft.com/office/drawing/2014/main" id="{5BE90992-D5D5-478B-92F8-5A909D0D1E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13275" r="4698" b="26964"/>
          <a:stretch/>
        </p:blipFill>
        <p:spPr>
          <a:xfrm>
            <a:off x="4454462" y="2431890"/>
            <a:ext cx="1734114" cy="1671519"/>
          </a:xfrm>
          <a:prstGeom prst="rect">
            <a:avLst/>
          </a:prstGeom>
        </p:spPr>
      </p:pic>
      <p:pic>
        <p:nvPicPr>
          <p:cNvPr id="14" name="Picture 13" descr="A picture containing nature, swimming, ocean floor&#10;&#10;Description automatically generated">
            <a:extLst>
              <a:ext uri="{FF2B5EF4-FFF2-40B4-BE49-F238E27FC236}">
                <a16:creationId xmlns:a16="http://schemas.microsoft.com/office/drawing/2014/main" id="{D2FC87B7-443B-4172-8850-89B51982A4A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3" t="-179" r="30466" b="37438"/>
          <a:stretch/>
        </p:blipFill>
        <p:spPr>
          <a:xfrm>
            <a:off x="8190701" y="2498054"/>
            <a:ext cx="1565828" cy="1488161"/>
          </a:xfrm>
          <a:prstGeom prst="rect">
            <a:avLst/>
          </a:prstGeom>
        </p:spPr>
      </p:pic>
      <p:pic>
        <p:nvPicPr>
          <p:cNvPr id="16" name="Picture 15" descr="A white car parked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CA1A9788-4E5C-42AF-9C26-317D396C16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25" y="2522860"/>
            <a:ext cx="1886383" cy="1414787"/>
          </a:xfrm>
          <a:prstGeom prst="rect">
            <a:avLst/>
          </a:prstGeom>
        </p:spPr>
      </p:pic>
      <p:pic>
        <p:nvPicPr>
          <p:cNvPr id="18" name="Picture 17" descr="A yellow bus on the street&#10;&#10;Description automatically generated with medium confidence">
            <a:extLst>
              <a:ext uri="{FF2B5EF4-FFF2-40B4-BE49-F238E27FC236}">
                <a16:creationId xmlns:a16="http://schemas.microsoft.com/office/drawing/2014/main" id="{90F5F6C6-636C-41ED-98C3-9F31710DFC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479" y="2498054"/>
            <a:ext cx="1905160" cy="15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41903E-C63B-4B9C-A1AA-055C5AAB3209}"/>
              </a:ext>
            </a:extLst>
          </p:cNvPr>
          <p:cNvSpPr/>
          <p:nvPr/>
        </p:nvSpPr>
        <p:spPr>
          <a:xfrm>
            <a:off x="17156" y="0"/>
            <a:ext cx="18284570" cy="10287000"/>
          </a:xfrm>
          <a:prstGeom prst="rect">
            <a:avLst/>
          </a:prstGeom>
          <a:solidFill>
            <a:srgbClr val="313432"/>
          </a:solidFill>
          <a:ln>
            <a:solidFill>
              <a:srgbClr val="537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68" name="Picture 67" descr="A picture containing tree, outdoor, water, sky&#10;&#10;Description automatically generated">
            <a:extLst>
              <a:ext uri="{FF2B5EF4-FFF2-40B4-BE49-F238E27FC236}">
                <a16:creationId xmlns:a16="http://schemas.microsoft.com/office/drawing/2014/main" id="{294F6F75-AD2B-4952-9866-0B552C75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53" y="1728859"/>
            <a:ext cx="18109872" cy="8379704"/>
          </a:xfrm>
          <a:prstGeom prst="rect">
            <a:avLst/>
          </a:prstGeom>
          <a:effectLst>
            <a:reflection stA="0" endPos="65000" dir="5400000" sy="-100000" algn="bl" rotWithShape="0"/>
            <a:softEdge rad="127000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DB41E4C-512C-416F-AF29-4A0169B50B86}"/>
              </a:ext>
            </a:extLst>
          </p:cNvPr>
          <p:cNvSpPr/>
          <p:nvPr/>
        </p:nvSpPr>
        <p:spPr>
          <a:xfrm>
            <a:off x="9051635" y="46818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3A6ABB-69E2-4463-9B95-BAAA05ACC060}"/>
              </a:ext>
            </a:extLst>
          </p:cNvPr>
          <p:cNvSpPr txBox="1"/>
          <p:nvPr/>
        </p:nvSpPr>
        <p:spPr>
          <a:xfrm>
            <a:off x="5111439" y="1728859"/>
            <a:ext cx="13077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1883D"/>
                </a:solidFill>
                <a:latin typeface="Bookman Old Style" panose="02050604050505020204" pitchFamily="18" charset="0"/>
              </a:rPr>
              <a:t>Budget. Scenic Location. For All Travel Occasions.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0FF3D-6324-47CD-8A9D-D27991B02A29}"/>
              </a:ext>
            </a:extLst>
          </p:cNvPr>
          <p:cNvSpPr txBox="1"/>
          <p:nvPr/>
        </p:nvSpPr>
        <p:spPr>
          <a:xfrm>
            <a:off x="6489288" y="630839"/>
            <a:ext cx="7977510" cy="1323439"/>
          </a:xfrm>
          <a:prstGeom prst="rect">
            <a:avLst/>
          </a:prstGeom>
          <a:noFill/>
          <a:scene3d>
            <a:camera prst="orthographicFront">
              <a:rot lat="0" lon="299993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3E9EF0"/>
                </a:solidFill>
                <a:latin typeface="Bookman Old Style" panose="02050604050505020204" pitchFamily="18" charset="0"/>
              </a:rPr>
              <a:t>TANITI.COM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736339-2201-47F5-82B9-F1FD09548A25}"/>
              </a:ext>
            </a:extLst>
          </p:cNvPr>
          <p:cNvSpPr/>
          <p:nvPr/>
        </p:nvSpPr>
        <p:spPr>
          <a:xfrm>
            <a:off x="15650745" y="7833532"/>
            <a:ext cx="2514600" cy="1143000"/>
          </a:xfrm>
          <a:prstGeom prst="rect">
            <a:avLst/>
          </a:prstGeom>
          <a:solidFill>
            <a:srgbClr val="97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latin typeface="Bookman Old Style" panose="02050604050505020204" pitchFamily="18" charset="0"/>
              </a:rPr>
              <a:t>SPECIAL OCATIONS</a:t>
            </a:r>
            <a:endParaRPr lang="en-US" sz="26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A0BD9C-3FFA-4EB3-9973-6D47107AAEDF}"/>
              </a:ext>
            </a:extLst>
          </p:cNvPr>
          <p:cNvSpPr/>
          <p:nvPr/>
        </p:nvSpPr>
        <p:spPr>
          <a:xfrm>
            <a:off x="15667933" y="5641468"/>
            <a:ext cx="2514600" cy="1143000"/>
          </a:xfrm>
          <a:prstGeom prst="rect">
            <a:avLst/>
          </a:prstGeom>
          <a:solidFill>
            <a:srgbClr val="5BA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DEALS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3281968-B200-47B9-92F6-D06C0864CC84}"/>
              </a:ext>
            </a:extLst>
          </p:cNvPr>
          <p:cNvSpPr/>
          <p:nvPr/>
        </p:nvSpPr>
        <p:spPr>
          <a:xfrm>
            <a:off x="15690072" y="1352291"/>
            <a:ext cx="2514600" cy="1143000"/>
          </a:xfrm>
          <a:prstGeom prst="rect">
            <a:avLst/>
          </a:prstGeom>
          <a:solidFill>
            <a:srgbClr val="46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LOCAL HISTORY</a:t>
            </a:r>
            <a:endParaRPr lang="en-US" sz="26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53A635-B93B-4F01-9530-EBA73A32AA8F}"/>
              </a:ext>
            </a:extLst>
          </p:cNvPr>
          <p:cNvSpPr/>
          <p:nvPr/>
        </p:nvSpPr>
        <p:spPr>
          <a:xfrm>
            <a:off x="0" y="9616598"/>
            <a:ext cx="18301726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              Contact   -  Privacy Policy   - Terms of Use   -   Sitemap   -   Copyright @ 2021.    All Rights Reserved    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D62DF2F3-FA63-4BF8-954C-DEC86BCA75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46" y="75073"/>
            <a:ext cx="1577996" cy="15779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55CCA02-AF87-4B2B-BB40-B7944486E92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38" y="75073"/>
            <a:ext cx="1577996" cy="15779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F20DA4E-53C1-4BC0-88CB-1079E6AA91C9}"/>
              </a:ext>
            </a:extLst>
          </p:cNvPr>
          <p:cNvSpPr/>
          <p:nvPr/>
        </p:nvSpPr>
        <p:spPr>
          <a:xfrm>
            <a:off x="15700173" y="3438548"/>
            <a:ext cx="2514600" cy="1143000"/>
          </a:xfrm>
          <a:prstGeom prst="rect">
            <a:avLst/>
          </a:prstGeom>
          <a:solidFill>
            <a:srgbClr val="9D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uFill>
                  <a:solidFill>
                    <a:srgbClr val="7ACCDF"/>
                  </a:solidFill>
                </a:uFill>
                <a:latin typeface="Bookman Old Style" panose="02050604050505020204" pitchFamily="18" charset="0"/>
              </a:rPr>
              <a:t>SCENERY</a:t>
            </a:r>
            <a:endParaRPr lang="en-US" sz="2600" b="1" dirty="0">
              <a:solidFill>
                <a:schemeClr val="tx1">
                  <a:lumMod val="95000"/>
                  <a:lumOff val="5000"/>
                </a:schemeClr>
              </a:solidFill>
              <a:uFill>
                <a:solidFill>
                  <a:srgbClr val="7ACCDF"/>
                </a:solidFill>
              </a:uFill>
              <a:latin typeface="Bookman Old Style" panose="020506040505050202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5966C1-20E5-4ABF-8DE7-7962F7E5E19C}"/>
              </a:ext>
            </a:extLst>
          </p:cNvPr>
          <p:cNvSpPr/>
          <p:nvPr/>
        </p:nvSpPr>
        <p:spPr>
          <a:xfrm>
            <a:off x="13694042" y="9789633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8A5AD-0F1F-4BF1-BE3E-C65C70D213CD}"/>
              </a:ext>
            </a:extLst>
          </p:cNvPr>
          <p:cNvSpPr/>
          <p:nvPr/>
        </p:nvSpPr>
        <p:spPr>
          <a:xfrm>
            <a:off x="15057622" y="9773591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</p:spTree>
    <p:extLst>
      <p:ext uri="{BB962C8B-B14F-4D97-AF65-F5344CB8AC3E}">
        <p14:creationId xmlns:p14="http://schemas.microsoft.com/office/powerpoint/2010/main" val="720961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B481C6-C2B7-4CA3-822D-4848B42DA9A7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" action="ppaction://hlinksldjump"/>
              </a:rPr>
              <a:t>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3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5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6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	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7844DB-7EE6-420D-B525-A62F989DF688}"/>
              </a:ext>
            </a:extLst>
          </p:cNvPr>
          <p:cNvSpPr/>
          <p:nvPr/>
        </p:nvSpPr>
        <p:spPr>
          <a:xfrm>
            <a:off x="1882841" y="1845035"/>
            <a:ext cx="5830132" cy="25884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E74D16-F3F9-454C-B6F8-5C3456579158}"/>
              </a:ext>
            </a:extLst>
          </p:cNvPr>
          <p:cNvSpPr txBox="1"/>
          <p:nvPr/>
        </p:nvSpPr>
        <p:spPr>
          <a:xfrm>
            <a:off x="1414872" y="5485172"/>
            <a:ext cx="35792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felis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id, maximus lacinia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ac. Duis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vitae dui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maximus. Nunc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529EAC-EBF9-4C53-AFCD-405EF6AE15D0}"/>
              </a:ext>
            </a:extLst>
          </p:cNvPr>
          <p:cNvSpPr txBox="1"/>
          <p:nvPr/>
        </p:nvSpPr>
        <p:spPr>
          <a:xfrm>
            <a:off x="695929" y="8126733"/>
            <a:ext cx="74129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cursus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id convallis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lacinia. Sed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vel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pharetra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Sed vitae dolor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Sed gravida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Integer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ac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9EC772-AC9A-44DC-A41F-2C6E0B25B43E}"/>
              </a:ext>
            </a:extLst>
          </p:cNvPr>
          <p:cNvSpPr txBox="1"/>
          <p:nvPr/>
        </p:nvSpPr>
        <p:spPr>
          <a:xfrm>
            <a:off x="1882841" y="1342128"/>
            <a:ext cx="5830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Bungalow on the Beach. Breathtaking Beauty for any Bride.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C4172D-72A5-402A-901D-4D1F7B9A6AD8}"/>
              </a:ext>
            </a:extLst>
          </p:cNvPr>
          <p:cNvSpPr txBox="1"/>
          <p:nvPr/>
        </p:nvSpPr>
        <p:spPr>
          <a:xfrm>
            <a:off x="10059169" y="1324516"/>
            <a:ext cx="611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Native Islander Dance Festival. 9/22/21 and 12/21/21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70D549-F24B-40D6-BBBC-D661899AE59B}"/>
              </a:ext>
            </a:extLst>
          </p:cNvPr>
          <p:cNvSpPr txBox="1"/>
          <p:nvPr/>
        </p:nvSpPr>
        <p:spPr>
          <a:xfrm>
            <a:off x="6059111" y="4516257"/>
            <a:ext cx="5830132" cy="378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24</a:t>
            </a:r>
            <a:r>
              <a:rPr lang="en-US" b="1" baseline="30000" dirty="0"/>
              <a:t>th</a:t>
            </a:r>
            <a:r>
              <a:rPr lang="en-US" b="1" dirty="0"/>
              <a:t> Annual Boat Race Spectacular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4C4E5-BB0E-45D7-9CFF-12C58FB606DB}"/>
              </a:ext>
            </a:extLst>
          </p:cNvPr>
          <p:cNvSpPr txBox="1"/>
          <p:nvPr/>
        </p:nvSpPr>
        <p:spPr>
          <a:xfrm>
            <a:off x="959045" y="5014283"/>
            <a:ext cx="447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Hautiare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Birthday Bash Celebrations</a:t>
            </a:r>
            <a:endParaRPr lang="en-US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24A4FC-602C-44FD-ABB0-11A1853CEFB3}"/>
              </a:ext>
            </a:extLst>
          </p:cNvPr>
          <p:cNvCxnSpPr>
            <a:cxnSpLocks/>
          </p:cNvCxnSpPr>
          <p:nvPr/>
        </p:nvCxnSpPr>
        <p:spPr>
          <a:xfrm>
            <a:off x="18047" y="7832283"/>
            <a:ext cx="18403303" cy="381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35EA6A-2020-4994-8321-32519D2ABCC3}"/>
              </a:ext>
            </a:extLst>
          </p:cNvPr>
          <p:cNvSpPr/>
          <p:nvPr/>
        </p:nvSpPr>
        <p:spPr>
          <a:xfrm>
            <a:off x="10254118" y="1828172"/>
            <a:ext cx="5830132" cy="25884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D5E9A-AF5D-4B11-87CB-4664CF815E39}"/>
              </a:ext>
            </a:extLst>
          </p:cNvPr>
          <p:cNvSpPr/>
          <p:nvPr/>
        </p:nvSpPr>
        <p:spPr>
          <a:xfrm>
            <a:off x="6041858" y="4985475"/>
            <a:ext cx="5830132" cy="25884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5A168-F892-44C2-A183-AD7692BE991C}"/>
              </a:ext>
            </a:extLst>
          </p:cNvPr>
          <p:cNvSpPr txBox="1"/>
          <p:nvPr/>
        </p:nvSpPr>
        <p:spPr>
          <a:xfrm>
            <a:off x="13293892" y="5330188"/>
            <a:ext cx="35792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felis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id, maximus lacinia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ac. Duis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vitae dui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maximus. Nunc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vestibulum. Cost is $200 per hour.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15D251-D248-48BB-A3CF-38BFF1BEC99C}"/>
              </a:ext>
            </a:extLst>
          </p:cNvPr>
          <p:cNvSpPr txBox="1"/>
          <p:nvPr/>
        </p:nvSpPr>
        <p:spPr>
          <a:xfrm>
            <a:off x="13293892" y="4925514"/>
            <a:ext cx="3643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Kahaia</a:t>
            </a:r>
            <a:r>
              <a:rPr lang="en-US" b="1" dirty="0"/>
              <a:t> Wedding Photography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08661C-895B-4F9B-90BC-2B8F4E385DD2}"/>
              </a:ext>
            </a:extLst>
          </p:cNvPr>
          <p:cNvSpPr txBox="1"/>
          <p:nvPr/>
        </p:nvSpPr>
        <p:spPr>
          <a:xfrm>
            <a:off x="8554052" y="8034256"/>
            <a:ext cx="92302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scelerisque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in. Ut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convallis sed ipsum vitae,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pretium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Aenean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7D2AC7-C1CC-4E78-B534-6F68D7F3A864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DB5BAF-79E3-45F8-8943-2032B0302A98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3B58D4C-4B7B-4289-B3BE-B643D78F0C93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F983E8-9DF1-4F43-B92E-E97E70FE1963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48A53-13C8-4256-8F69-FE3462A70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50657-3789-436F-9B51-E0BE47E9C7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240" r="2319" b="23304"/>
          <a:stretch/>
        </p:blipFill>
        <p:spPr>
          <a:xfrm>
            <a:off x="1828569" y="1844032"/>
            <a:ext cx="5931548" cy="260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370D8-F563-4C21-9FAA-BB05BFFD13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637" r="2019" b="24809"/>
          <a:stretch/>
        </p:blipFill>
        <p:spPr>
          <a:xfrm>
            <a:off x="10059169" y="1693486"/>
            <a:ext cx="6118142" cy="28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20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2DE4605-1F1B-46DE-B3ED-65A98026D190}"/>
              </a:ext>
            </a:extLst>
          </p:cNvPr>
          <p:cNvSpPr txBox="1"/>
          <p:nvPr/>
        </p:nvSpPr>
        <p:spPr>
          <a:xfrm>
            <a:off x="362857" y="595087"/>
            <a:ext cx="1756228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Home Page Animated Gif</a:t>
            </a:r>
            <a:endParaRPr lang="en-US" sz="4000" dirty="0">
              <a:hlinkClick r:id="rId2"/>
            </a:endParaRPr>
          </a:p>
          <a:p>
            <a:r>
              <a:rPr lang="en-US" sz="4000" dirty="0">
                <a:hlinkClick r:id="rId2"/>
              </a:rPr>
              <a:t>https://gfycat.com/impressionablelazydunnart-sounds-for-relaxation-tropical-island</a:t>
            </a:r>
            <a:endParaRPr lang="en-US" sz="4000" dirty="0"/>
          </a:p>
          <a:p>
            <a:endParaRPr lang="en-US" sz="4000" dirty="0">
              <a:hlinkClick r:id="rId3"/>
            </a:endParaRPr>
          </a:p>
          <a:p>
            <a:r>
              <a:rPr lang="en-US" sz="4000" dirty="0"/>
              <a:t>Logo Icon</a:t>
            </a:r>
            <a:endParaRPr lang="en-US" sz="4000" dirty="0">
              <a:hlinkClick r:id="rId3"/>
            </a:endParaRPr>
          </a:p>
          <a:p>
            <a:r>
              <a:rPr lang="en-US" sz="4000" dirty="0">
                <a:hlinkClick r:id="rId3"/>
              </a:rPr>
              <a:t>https://www.flaticon.com/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Other Website Images</a:t>
            </a:r>
          </a:p>
          <a:p>
            <a:r>
              <a:rPr lang="en-US" sz="4000" dirty="0">
                <a:hlinkClick r:id="rId4"/>
              </a:rPr>
              <a:t>https://unsplash.com/</a:t>
            </a:r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736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B481C6-C2B7-4CA3-822D-4848B42DA9A7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DA835-F4A4-42FB-BC0A-13D308879EEE}"/>
              </a:ext>
            </a:extLst>
          </p:cNvPr>
          <p:cNvSpPr/>
          <p:nvPr/>
        </p:nvSpPr>
        <p:spPr>
          <a:xfrm>
            <a:off x="785326" y="6560390"/>
            <a:ext cx="2743199" cy="24109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725167-8805-44B9-909D-5026CEF28437}"/>
              </a:ext>
            </a:extLst>
          </p:cNvPr>
          <p:cNvSpPr/>
          <p:nvPr/>
        </p:nvSpPr>
        <p:spPr>
          <a:xfrm>
            <a:off x="983243" y="2671542"/>
            <a:ext cx="2743199" cy="24109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A71FE-84E1-4694-9538-5FD160958E82}"/>
              </a:ext>
            </a:extLst>
          </p:cNvPr>
          <p:cNvSpPr txBox="1"/>
          <p:nvPr/>
        </p:nvSpPr>
        <p:spPr>
          <a:xfrm>
            <a:off x="4287176" y="2454205"/>
            <a:ext cx="474453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maximus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fames ac ante ipsum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primis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felis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ex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 fermentum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fermentum, non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ex. Ut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Morbi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sollicitudin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9D80D5-F0A7-4D9A-9208-1EABFB40F153}"/>
              </a:ext>
            </a:extLst>
          </p:cNvPr>
          <p:cNvSpPr/>
          <p:nvPr/>
        </p:nvSpPr>
        <p:spPr>
          <a:xfrm>
            <a:off x="9805572" y="2618968"/>
            <a:ext cx="2743199" cy="24109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C2A426-A01B-42FE-9FD4-40E2072EB3BC}"/>
              </a:ext>
            </a:extLst>
          </p:cNvPr>
          <p:cNvSpPr/>
          <p:nvPr/>
        </p:nvSpPr>
        <p:spPr>
          <a:xfrm>
            <a:off x="9805572" y="6506469"/>
            <a:ext cx="2743199" cy="24109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4D8251-3990-4021-9A77-ACC19E3DA378}"/>
              </a:ext>
            </a:extLst>
          </p:cNvPr>
          <p:cNvSpPr txBox="1"/>
          <p:nvPr/>
        </p:nvSpPr>
        <p:spPr>
          <a:xfrm>
            <a:off x="9805571" y="5635613"/>
            <a:ext cx="78786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Haunted Inn Bed and Breakfast</a:t>
            </a:r>
          </a:p>
          <a:p>
            <a:pPr algn="ctr"/>
            <a:endParaRPr lang="en-US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871D-6B36-4B3C-8E77-0769F5CD6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DF91909-1B3D-4282-A8A8-CE9913140FF1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C583BD-FFF1-4FB1-99AA-8F2CE288766C}"/>
              </a:ext>
            </a:extLst>
          </p:cNvPr>
          <p:cNvSpPr txBox="1"/>
          <p:nvPr/>
        </p:nvSpPr>
        <p:spPr>
          <a:xfrm>
            <a:off x="4077661" y="6247100"/>
            <a:ext cx="474453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maximus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fames ac ante ipsum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primis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felis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ex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 fermentum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fermentum, non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ex. Ut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Morbi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sollicitudin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AB8DC9-11B8-4CC2-A630-4163DBFB72BC}"/>
              </a:ext>
            </a:extLst>
          </p:cNvPr>
          <p:cNvSpPr txBox="1"/>
          <p:nvPr/>
        </p:nvSpPr>
        <p:spPr>
          <a:xfrm>
            <a:off x="13109505" y="2401631"/>
            <a:ext cx="474453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maximus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fames ac ante ipsum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primis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felis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ex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 fermentum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fermentum, non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ex. Ut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Morbi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sollicitudin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FA14B-1411-4BB5-B430-11762DA6F362}"/>
              </a:ext>
            </a:extLst>
          </p:cNvPr>
          <p:cNvSpPr txBox="1"/>
          <p:nvPr/>
        </p:nvSpPr>
        <p:spPr>
          <a:xfrm>
            <a:off x="12939694" y="6247100"/>
            <a:ext cx="474453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maximus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fames ac ante ipsum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primis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felis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ex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 fermentum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fermentum, non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viverra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ex. Ut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Morbi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sollicitudin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We have been in business since 1937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6E2E76-624A-431E-9AAF-63F31CD65D93}"/>
              </a:ext>
            </a:extLst>
          </p:cNvPr>
          <p:cNvSpPr txBox="1"/>
          <p:nvPr/>
        </p:nvSpPr>
        <p:spPr>
          <a:xfrm>
            <a:off x="9805572" y="1822791"/>
            <a:ext cx="8048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Ariitea Art Gallery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1AB01F-7547-4B34-A7E4-0C32EF4E1248}"/>
              </a:ext>
            </a:extLst>
          </p:cNvPr>
          <p:cNvSpPr txBox="1"/>
          <p:nvPr/>
        </p:nvSpPr>
        <p:spPr>
          <a:xfrm>
            <a:off x="994843" y="1878577"/>
            <a:ext cx="8036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Rainforest Thru The Ages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340AE0-C1B1-4647-96AE-8A57F53003F4}"/>
              </a:ext>
            </a:extLst>
          </p:cNvPr>
          <p:cNvSpPr txBox="1"/>
          <p:nvPr/>
        </p:nvSpPr>
        <p:spPr>
          <a:xfrm>
            <a:off x="785326" y="5667564"/>
            <a:ext cx="8036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Farahinano Historic Fishery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45AF8A-078A-4770-9385-764667B44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8004" y="6374647"/>
            <a:ext cx="2890767" cy="2614139"/>
          </a:xfrm>
          <a:prstGeom prst="rect">
            <a:avLst/>
          </a:prstGeom>
        </p:spPr>
      </p:pic>
      <p:pic>
        <p:nvPicPr>
          <p:cNvPr id="1026" name="Picture 2" descr="people in boat on water during daytime">
            <a:extLst>
              <a:ext uri="{FF2B5EF4-FFF2-40B4-BE49-F238E27FC236}">
                <a16:creationId xmlns:a16="http://schemas.microsoft.com/office/drawing/2014/main" id="{ED2A0E0E-F631-482E-82C5-D7F465183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5886" r="16607" b="2210"/>
          <a:stretch/>
        </p:blipFill>
        <p:spPr bwMode="auto">
          <a:xfrm>
            <a:off x="786693" y="6560390"/>
            <a:ext cx="2939749" cy="24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erial photography of island">
            <a:extLst>
              <a:ext uri="{FF2B5EF4-FFF2-40B4-BE49-F238E27FC236}">
                <a16:creationId xmlns:a16="http://schemas.microsoft.com/office/drawing/2014/main" id="{A94C0F70-4FBD-4923-B5F1-5DF7585D3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4" t="12539" r="3314" b="18336"/>
          <a:stretch/>
        </p:blipFill>
        <p:spPr bwMode="auto">
          <a:xfrm>
            <a:off x="948613" y="2646009"/>
            <a:ext cx="2818201" cy="249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man in black dress standing on brown wooden floor">
            <a:extLst>
              <a:ext uri="{FF2B5EF4-FFF2-40B4-BE49-F238E27FC236}">
                <a16:creationId xmlns:a16="http://schemas.microsoft.com/office/drawing/2014/main" id="{4601BEF1-E909-4C8E-8B43-C15D6BEA5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4" r="1332" b="23346"/>
          <a:stretch/>
        </p:blipFill>
        <p:spPr bwMode="auto">
          <a:xfrm>
            <a:off x="9658004" y="2496848"/>
            <a:ext cx="2959922" cy="253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0B9ACE-BCD2-40F5-AB26-D293BD8113DA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157B1A-930E-48E0-81E0-246584FC24FB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C1C676-BC5E-4ACA-B954-0A0CED085DD1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26" name="Arrow: Right 25">
              <a:hlinkClick r:id="rId2" action="ppaction://hlinksldjump"/>
              <a:extLst>
                <a:ext uri="{FF2B5EF4-FFF2-40B4-BE49-F238E27FC236}">
                  <a16:creationId xmlns:a16="http://schemas.microsoft.com/office/drawing/2014/main" id="{52BA3BF9-DD1B-4160-A995-C294FEF5F628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hlinkClick r:id="rId3" action="ppaction://hlinksldjump"/>
              <a:extLst>
                <a:ext uri="{FF2B5EF4-FFF2-40B4-BE49-F238E27FC236}">
                  <a16:creationId xmlns:a16="http://schemas.microsoft.com/office/drawing/2014/main" id="{546C38F2-DB41-4992-A720-EB4E222C52D7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hlinkClick r:id="rId4" action="ppaction://hlinksldjump"/>
              <a:extLst>
                <a:ext uri="{FF2B5EF4-FFF2-40B4-BE49-F238E27FC236}">
                  <a16:creationId xmlns:a16="http://schemas.microsoft.com/office/drawing/2014/main" id="{80946147-EABB-4DEF-914D-AA9B28EF6C20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3" name="Flowchart: Connector 42">
              <a:hlinkClick r:id="rId2" action="ppaction://hlinksldjump"/>
              <a:extLst>
                <a:ext uri="{FF2B5EF4-FFF2-40B4-BE49-F238E27FC236}">
                  <a16:creationId xmlns:a16="http://schemas.microsoft.com/office/drawing/2014/main" id="{259C27C5-4CDB-4F0B-B7DD-C04CF6323088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4" name="Flowchart: Connector 43">
              <a:hlinkClick r:id="rId5" action="ppaction://hlinksldjump"/>
              <a:extLst>
                <a:ext uri="{FF2B5EF4-FFF2-40B4-BE49-F238E27FC236}">
                  <a16:creationId xmlns:a16="http://schemas.microsoft.com/office/drawing/2014/main" id="{24485A00-03CB-4BC6-B80D-880084E37E11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5" name="Flowchart: Connector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9D2FC742-8AB3-4CD1-BC05-015EFD080419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46" name="Flowchart: Connector 45">
              <a:hlinkClick r:id="rId7" action="ppaction://hlinksldjump"/>
              <a:extLst>
                <a:ext uri="{FF2B5EF4-FFF2-40B4-BE49-F238E27FC236}">
                  <a16:creationId xmlns:a16="http://schemas.microsoft.com/office/drawing/2014/main" id="{9DBB8F4A-778E-4D57-8B79-EFDC483F26FF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47" name="Flowchart: Connector 46">
              <a:hlinkClick r:id="rId8" action="ppaction://hlinksldjump"/>
              <a:extLst>
                <a:ext uri="{FF2B5EF4-FFF2-40B4-BE49-F238E27FC236}">
                  <a16:creationId xmlns:a16="http://schemas.microsoft.com/office/drawing/2014/main" id="{09A2E350-F061-43B5-BB3C-A32B8D3EA292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8" name="Flowchart: Connector 47">
              <a:hlinkClick r:id="rId9" action="ppaction://hlinksldjump"/>
              <a:extLst>
                <a:ext uri="{FF2B5EF4-FFF2-40B4-BE49-F238E27FC236}">
                  <a16:creationId xmlns:a16="http://schemas.microsoft.com/office/drawing/2014/main" id="{E9CF9A0C-E08E-48C5-8A4F-C22D1191C26D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9" name="Flowchart: Connector 48">
              <a:hlinkClick r:id="rId10" action="ppaction://hlinksldjump"/>
              <a:extLst>
                <a:ext uri="{FF2B5EF4-FFF2-40B4-BE49-F238E27FC236}">
                  <a16:creationId xmlns:a16="http://schemas.microsoft.com/office/drawing/2014/main" id="{8C92C67C-A09B-4543-92A9-1CE264719317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50" name="Flowchart: Connector 49">
              <a:hlinkClick r:id="rId11" action="ppaction://hlinksldjump"/>
              <a:extLst>
                <a:ext uri="{FF2B5EF4-FFF2-40B4-BE49-F238E27FC236}">
                  <a16:creationId xmlns:a16="http://schemas.microsoft.com/office/drawing/2014/main" id="{20DF35E8-8324-4374-9868-A7E17CCDAD96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51" name="Flowchart: Connector 50">
              <a:hlinkClick r:id="rId12" action="ppaction://hlinksldjump"/>
              <a:extLst>
                <a:ext uri="{FF2B5EF4-FFF2-40B4-BE49-F238E27FC236}">
                  <a16:creationId xmlns:a16="http://schemas.microsoft.com/office/drawing/2014/main" id="{E034FAAE-CABB-4A59-B544-8B96BF2EC03F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52" name="Flowchart: Connector 51">
              <a:hlinkClick r:id="rId13" action="ppaction://hlinksldjump"/>
              <a:extLst>
                <a:ext uri="{FF2B5EF4-FFF2-40B4-BE49-F238E27FC236}">
                  <a16:creationId xmlns:a16="http://schemas.microsoft.com/office/drawing/2014/main" id="{DA3C1F73-AA71-40A6-8A29-86DAF5A64966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53" name="Flowchart: Connector 52">
              <a:hlinkClick r:id="rId14" action="ppaction://hlinksldjump"/>
              <a:extLst>
                <a:ext uri="{FF2B5EF4-FFF2-40B4-BE49-F238E27FC236}">
                  <a16:creationId xmlns:a16="http://schemas.microsoft.com/office/drawing/2014/main" id="{972A5929-A670-483A-9455-5E3E96CEE09E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54" name="Flowchart: Connector 53">
              <a:hlinkClick r:id="rId15" action="ppaction://hlinksldjump"/>
              <a:extLst>
                <a:ext uri="{FF2B5EF4-FFF2-40B4-BE49-F238E27FC236}">
                  <a16:creationId xmlns:a16="http://schemas.microsoft.com/office/drawing/2014/main" id="{81BA4F45-F426-446E-B108-C3AB02B035AC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55" name="Flowchart: Connector 54">
              <a:hlinkClick r:id="rId16" action="ppaction://hlinksldjump"/>
              <a:extLst>
                <a:ext uri="{FF2B5EF4-FFF2-40B4-BE49-F238E27FC236}">
                  <a16:creationId xmlns:a16="http://schemas.microsoft.com/office/drawing/2014/main" id="{424B5A42-DC88-4500-AC81-9951E2EB2E73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56" name="Flowchart: Connector 55">
              <a:hlinkClick r:id="rId3" action="ppaction://hlinksldjump"/>
              <a:extLst>
                <a:ext uri="{FF2B5EF4-FFF2-40B4-BE49-F238E27FC236}">
                  <a16:creationId xmlns:a16="http://schemas.microsoft.com/office/drawing/2014/main" id="{26D0FCE8-F16D-4FE2-ACFE-27F4F42D0F22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19670C-FD0C-4E2C-A590-ECC4A9AA6766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F92B77-DC2C-4E9A-A217-22CEF1F912D4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CB5AA9-5C22-4AC0-BF15-00BD36E751A7}"/>
              </a:ext>
            </a:extLst>
          </p:cNvPr>
          <p:cNvSpPr/>
          <p:nvPr/>
        </p:nvSpPr>
        <p:spPr>
          <a:xfrm>
            <a:off x="-9548" y="9617160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6A99721-111E-48AE-9621-B39C8075F6E7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B377EB4-E2E6-4283-B5FB-8E2914E4E55E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00B214-8888-47D8-A6F0-D7217FDA970D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81A1D42-169B-4DA1-9FD1-F9E00771755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69" name="Picture 4" descr="aerial photo of island under cloudy sky at daytime">
            <a:extLst>
              <a:ext uri="{FF2B5EF4-FFF2-40B4-BE49-F238E27FC236}">
                <a16:creationId xmlns:a16="http://schemas.microsoft.com/office/drawing/2014/main" id="{0C66CEA8-5D00-4743-B91F-107CD37FF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ng exposure photography of beach">
            <a:extLst>
              <a:ext uri="{FF2B5EF4-FFF2-40B4-BE49-F238E27FC236}">
                <a16:creationId xmlns:a16="http://schemas.microsoft.com/office/drawing/2014/main" id="{67652C35-812F-4874-AA29-E9848C110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 r="7822" b="42827"/>
          <a:stretch/>
        </p:blipFill>
        <p:spPr bwMode="auto">
          <a:xfrm>
            <a:off x="10136104" y="4941716"/>
            <a:ext cx="7524334" cy="37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BD73423-9869-444F-B049-022F0A3B9C41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2E67DBA-A125-4D40-A3AB-EAF1204A5F15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192" name="Arrow: Right 191">
              <a:hlinkClick r:id="rId2" action="ppaction://hlinksldjump"/>
              <a:extLst>
                <a:ext uri="{FF2B5EF4-FFF2-40B4-BE49-F238E27FC236}">
                  <a16:creationId xmlns:a16="http://schemas.microsoft.com/office/drawing/2014/main" id="{2F39B578-D574-4E47-92D7-979AB336BA92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Arrow: Right 192">
              <a:hlinkClick r:id="rId3" action="ppaction://hlinksldjump"/>
              <a:extLst>
                <a:ext uri="{FF2B5EF4-FFF2-40B4-BE49-F238E27FC236}">
                  <a16:creationId xmlns:a16="http://schemas.microsoft.com/office/drawing/2014/main" id="{1C254DBA-9666-4871-A5A7-23F160F47630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hlinkClick r:id="rId3" action="ppaction://hlinksldjump"/>
              <a:extLst>
                <a:ext uri="{FF2B5EF4-FFF2-40B4-BE49-F238E27FC236}">
                  <a16:creationId xmlns:a16="http://schemas.microsoft.com/office/drawing/2014/main" id="{3316AC65-69B5-4A98-A741-EDE86A46E7E4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95" name="Flowchart: Connector 194">
              <a:hlinkClick r:id="rId4" action="ppaction://hlinksldjump"/>
              <a:extLst>
                <a:ext uri="{FF2B5EF4-FFF2-40B4-BE49-F238E27FC236}">
                  <a16:creationId xmlns:a16="http://schemas.microsoft.com/office/drawing/2014/main" id="{57F032AE-5468-4EDC-80F9-A713B14D45A8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6" name="Flowchart: Connector 195">
              <a:hlinkClick r:id="rId2" action="ppaction://hlinksldjump"/>
              <a:extLst>
                <a:ext uri="{FF2B5EF4-FFF2-40B4-BE49-F238E27FC236}">
                  <a16:creationId xmlns:a16="http://schemas.microsoft.com/office/drawing/2014/main" id="{CB33C33A-C9E4-4CAD-9447-1BCA07A8BCFD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97" name="Flowchart: Connector 196">
              <a:hlinkClick r:id="rId5" action="ppaction://hlinksldjump"/>
              <a:extLst>
                <a:ext uri="{FF2B5EF4-FFF2-40B4-BE49-F238E27FC236}">
                  <a16:creationId xmlns:a16="http://schemas.microsoft.com/office/drawing/2014/main" id="{D2ADBC5E-231A-44CC-B735-3CF3F0F81195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198" name="Flowchart: Connector 197">
              <a:hlinkClick r:id="rId6" action="ppaction://hlinksldjump"/>
              <a:extLst>
                <a:ext uri="{FF2B5EF4-FFF2-40B4-BE49-F238E27FC236}">
                  <a16:creationId xmlns:a16="http://schemas.microsoft.com/office/drawing/2014/main" id="{E98B3C1E-2ECC-4D26-A959-F5AED6F9C263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99" name="Flowchart: Connector 198">
              <a:hlinkClick r:id="rId7" action="ppaction://hlinksldjump"/>
              <a:extLst>
                <a:ext uri="{FF2B5EF4-FFF2-40B4-BE49-F238E27FC236}">
                  <a16:creationId xmlns:a16="http://schemas.microsoft.com/office/drawing/2014/main" id="{53B35453-FA83-4FE6-9989-7558BDF36EFE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200" name="Flowchart: Connector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A8CBF6E3-22D1-47F5-88AD-DC6679D696F6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201" name="Flowchart: Connector 200">
              <a:hlinkClick r:id="rId9" action="ppaction://hlinksldjump"/>
              <a:extLst>
                <a:ext uri="{FF2B5EF4-FFF2-40B4-BE49-F238E27FC236}">
                  <a16:creationId xmlns:a16="http://schemas.microsoft.com/office/drawing/2014/main" id="{02739E2B-6927-4335-A936-8C4BAB92DC83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202" name="Flowchart: Connector 201">
              <a:hlinkClick r:id="rId10" action="ppaction://hlinksldjump"/>
              <a:extLst>
                <a:ext uri="{FF2B5EF4-FFF2-40B4-BE49-F238E27FC236}">
                  <a16:creationId xmlns:a16="http://schemas.microsoft.com/office/drawing/2014/main" id="{3B194B85-4D4B-42C2-86A9-F90715B15277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203" name="Flowchart: Connector 202">
              <a:hlinkClick r:id="rId11" action="ppaction://hlinksldjump"/>
              <a:extLst>
                <a:ext uri="{FF2B5EF4-FFF2-40B4-BE49-F238E27FC236}">
                  <a16:creationId xmlns:a16="http://schemas.microsoft.com/office/drawing/2014/main" id="{A534BC41-3625-4A6F-A2B0-53421FF8922F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204" name="Flowchart: Connector 203">
              <a:hlinkClick r:id="rId12" action="ppaction://hlinksldjump"/>
              <a:extLst>
                <a:ext uri="{FF2B5EF4-FFF2-40B4-BE49-F238E27FC236}">
                  <a16:creationId xmlns:a16="http://schemas.microsoft.com/office/drawing/2014/main" id="{8392597F-2B91-46CE-AA20-09B8AA0112A7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205" name="Flowchart: Connector 204">
              <a:hlinkClick r:id="rId13" action="ppaction://hlinksldjump"/>
              <a:extLst>
                <a:ext uri="{FF2B5EF4-FFF2-40B4-BE49-F238E27FC236}">
                  <a16:creationId xmlns:a16="http://schemas.microsoft.com/office/drawing/2014/main" id="{03705EE3-EE34-48CC-86BE-8FD4546D6323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206" name="Flowchart: Connector 205">
              <a:hlinkClick r:id="rId14" action="ppaction://hlinksldjump"/>
              <a:extLst>
                <a:ext uri="{FF2B5EF4-FFF2-40B4-BE49-F238E27FC236}">
                  <a16:creationId xmlns:a16="http://schemas.microsoft.com/office/drawing/2014/main" id="{2121C7B1-A084-4ABE-90C4-2990B9C2BC7C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207" name="Flowchart: Connector 206">
              <a:hlinkClick r:id="rId15" action="ppaction://hlinksldjump"/>
              <a:extLst>
                <a:ext uri="{FF2B5EF4-FFF2-40B4-BE49-F238E27FC236}">
                  <a16:creationId xmlns:a16="http://schemas.microsoft.com/office/drawing/2014/main" id="{C3283B0F-CEA2-4C61-825C-28EBABDF8F61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208" name="Flowchart: Connector 207">
              <a:hlinkClick r:id="rId16" action="ppaction://hlinksldjump"/>
              <a:extLst>
                <a:ext uri="{FF2B5EF4-FFF2-40B4-BE49-F238E27FC236}">
                  <a16:creationId xmlns:a16="http://schemas.microsoft.com/office/drawing/2014/main" id="{CC055876-B38D-4D28-AB86-28BA262641F6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70CBB27-7A4F-4377-8422-5C37F8B29A24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92056-E85D-421B-8A7F-68E0466F7326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C5E791-9FEF-48E4-9E92-B3A297F33A6C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41286A-0082-4293-86DB-AD6CE464757E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7" action="ppaction://hlinksldjump"/>
              </a:rPr>
              <a:t>   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8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3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9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0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06AA0-1B66-4E41-8C4E-3340F8D6228D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80980E-6B5E-40B1-9A0C-FC769269159A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E020468-A99C-468D-92B7-FBFFEF86F3B9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63BFD2-0EEC-4C67-BA1F-620BCA228802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C90D77F-896F-4C21-972B-AC19B35A9A3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48" name="Picture 4" descr="aerial photo of island under cloudy sky at daytime">
            <a:extLst>
              <a:ext uri="{FF2B5EF4-FFF2-40B4-BE49-F238E27FC236}">
                <a16:creationId xmlns:a16="http://schemas.microsoft.com/office/drawing/2014/main" id="{018528C2-F8E3-483E-B835-BF41F995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eople on beach during daytime">
            <a:extLst>
              <a:ext uri="{FF2B5EF4-FFF2-40B4-BE49-F238E27FC236}">
                <a16:creationId xmlns:a16="http://schemas.microsoft.com/office/drawing/2014/main" id="{9625A8B1-2538-41BB-8D43-DE352FB94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t="16846" r="-832" b="7794"/>
          <a:stretch/>
        </p:blipFill>
        <p:spPr bwMode="auto">
          <a:xfrm>
            <a:off x="10047371" y="4960289"/>
            <a:ext cx="7650078" cy="37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83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9C203A-4A18-464B-80DA-20C21729ACDD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8B9A9C-E38C-49F6-A3B1-96AE32F5F834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83" name="Arrow: Right 82">
              <a:hlinkClick r:id="rId2" action="ppaction://hlinksldjump"/>
              <a:extLst>
                <a:ext uri="{FF2B5EF4-FFF2-40B4-BE49-F238E27FC236}">
                  <a16:creationId xmlns:a16="http://schemas.microsoft.com/office/drawing/2014/main" id="{D0C748C0-5578-48D8-9FC4-4A4A39C26157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Arrow: Right 83">
              <a:hlinkClick r:id="rId3" action="ppaction://hlinksldjump"/>
              <a:extLst>
                <a:ext uri="{FF2B5EF4-FFF2-40B4-BE49-F238E27FC236}">
                  <a16:creationId xmlns:a16="http://schemas.microsoft.com/office/drawing/2014/main" id="{9173E1E9-581D-4A7F-9DED-69993AD60EA6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hlinkClick r:id="rId4" action="ppaction://hlinksldjump"/>
              <a:extLst>
                <a:ext uri="{FF2B5EF4-FFF2-40B4-BE49-F238E27FC236}">
                  <a16:creationId xmlns:a16="http://schemas.microsoft.com/office/drawing/2014/main" id="{884BFE1A-F23B-49E7-A37C-F7185BFE36A0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86" name="Flowchart: Connector 85">
              <a:hlinkClick r:id="rId3" action="ppaction://hlinksldjump"/>
              <a:extLst>
                <a:ext uri="{FF2B5EF4-FFF2-40B4-BE49-F238E27FC236}">
                  <a16:creationId xmlns:a16="http://schemas.microsoft.com/office/drawing/2014/main" id="{1081F973-C4EA-42B4-974A-9A313834E800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7" name="Flowchart: Connector 86">
              <a:hlinkClick r:id="rId5" action="ppaction://hlinksldjump"/>
              <a:extLst>
                <a:ext uri="{FF2B5EF4-FFF2-40B4-BE49-F238E27FC236}">
                  <a16:creationId xmlns:a16="http://schemas.microsoft.com/office/drawing/2014/main" id="{35FF4BBC-3393-42E0-BF86-1A26929FF112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88" name="Flowchart: Connector 87">
              <a:hlinkClick r:id="rId2" action="ppaction://hlinksldjump"/>
              <a:extLst>
                <a:ext uri="{FF2B5EF4-FFF2-40B4-BE49-F238E27FC236}">
                  <a16:creationId xmlns:a16="http://schemas.microsoft.com/office/drawing/2014/main" id="{120DF966-858E-42C6-84FF-BD40AE582F02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89" name="Flowchart: Connector 88">
              <a:hlinkClick r:id="rId6" action="ppaction://hlinksldjump"/>
              <a:extLst>
                <a:ext uri="{FF2B5EF4-FFF2-40B4-BE49-F238E27FC236}">
                  <a16:creationId xmlns:a16="http://schemas.microsoft.com/office/drawing/2014/main" id="{907152A3-A728-456D-892D-EB0660BE9785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90" name="Flowchart: Connector 89">
              <a:hlinkClick r:id="rId7" action="ppaction://hlinksldjump"/>
              <a:extLst>
                <a:ext uri="{FF2B5EF4-FFF2-40B4-BE49-F238E27FC236}">
                  <a16:creationId xmlns:a16="http://schemas.microsoft.com/office/drawing/2014/main" id="{CE992A2A-09F2-4DA1-B92E-69327844F7F1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91" name="Flowchart: Connector 90">
              <a:hlinkClick r:id="rId8" action="ppaction://hlinksldjump"/>
              <a:extLst>
                <a:ext uri="{FF2B5EF4-FFF2-40B4-BE49-F238E27FC236}">
                  <a16:creationId xmlns:a16="http://schemas.microsoft.com/office/drawing/2014/main" id="{E86AF031-C1DB-45A9-9B98-6CE9CBAF864E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92" name="Flowchart: Connector 91">
              <a:hlinkClick r:id="rId9" action="ppaction://hlinksldjump"/>
              <a:extLst>
                <a:ext uri="{FF2B5EF4-FFF2-40B4-BE49-F238E27FC236}">
                  <a16:creationId xmlns:a16="http://schemas.microsoft.com/office/drawing/2014/main" id="{8029928B-0127-4F51-A1D0-7D0467E3A8BB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93" name="Flowchart: Connector 92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5C72AA-49CA-4A5B-B223-C3B37A8FBEB2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94" name="Flowchart: Connector 93">
              <a:hlinkClick r:id="rId11" action="ppaction://hlinksldjump"/>
              <a:extLst>
                <a:ext uri="{FF2B5EF4-FFF2-40B4-BE49-F238E27FC236}">
                  <a16:creationId xmlns:a16="http://schemas.microsoft.com/office/drawing/2014/main" id="{BF068B49-7AB3-4CD5-AF58-3ED51478DEE3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95" name="Flowchart: Connector 94">
              <a:hlinkClick r:id="rId12" action="ppaction://hlinksldjump"/>
              <a:extLst>
                <a:ext uri="{FF2B5EF4-FFF2-40B4-BE49-F238E27FC236}">
                  <a16:creationId xmlns:a16="http://schemas.microsoft.com/office/drawing/2014/main" id="{B9FCE075-0AAA-4156-B2F2-BD06F879812E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96" name="Flowchart: Connector 95">
              <a:hlinkClick r:id="rId13" action="ppaction://hlinksldjump"/>
              <a:extLst>
                <a:ext uri="{FF2B5EF4-FFF2-40B4-BE49-F238E27FC236}">
                  <a16:creationId xmlns:a16="http://schemas.microsoft.com/office/drawing/2014/main" id="{13580A17-C374-4E57-88C2-E82DE5D40D4B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97" name="Flowchart: Connector 96">
              <a:hlinkClick r:id="rId14" action="ppaction://hlinksldjump"/>
              <a:extLst>
                <a:ext uri="{FF2B5EF4-FFF2-40B4-BE49-F238E27FC236}">
                  <a16:creationId xmlns:a16="http://schemas.microsoft.com/office/drawing/2014/main" id="{7CB73F08-FE37-4810-BE02-6D6301DC8E2D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98" name="Flowchart: Connector 97">
              <a:hlinkClick r:id="rId15" action="ppaction://hlinksldjump"/>
              <a:extLst>
                <a:ext uri="{FF2B5EF4-FFF2-40B4-BE49-F238E27FC236}">
                  <a16:creationId xmlns:a16="http://schemas.microsoft.com/office/drawing/2014/main" id="{FEDD1442-A47E-477F-85BE-9F4EFDDA4A01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99" name="Flowchart: Connector 9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6021E1B-35F0-4EBD-9754-7AC825118E47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CBDA66B-6D39-46C9-85A4-C18186F55442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B0DEE9-AC77-4DB3-B8A0-88CF9C2E9CB5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1E5BC-B055-46DF-B9A6-FF57CEF9825C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88C052-A50C-4528-AE22-145DE8C97501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7" action="ppaction://hlinksldjump"/>
              </a:rPr>
              <a:t>   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8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9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0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8F934B2-FD6E-498D-806F-2812EFAB1C24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4AB7C1-1A96-43E1-91E2-3ADB56D680E1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28B725-1CF9-41B2-B489-A85F71CEF15A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1826F9-6DB3-4C5A-B1E1-6EF98DFFAC70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1825987-6984-4148-893C-824131BDEBFA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CA6BAC-1976-46D1-84C6-B89877C8D38B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D7C02F0-DC12-4B8B-BACB-85AFF97130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45" name="Picture 4" descr="aerial photo of island under cloudy sky at daytime">
            <a:extLst>
              <a:ext uri="{FF2B5EF4-FFF2-40B4-BE49-F238E27FC236}">
                <a16:creationId xmlns:a16="http://schemas.microsoft.com/office/drawing/2014/main" id="{0A6BB9EE-CDF1-492A-A9E9-5F034C36F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rees near body of water">
            <a:extLst>
              <a:ext uri="{FF2B5EF4-FFF2-40B4-BE49-F238E27FC236}">
                <a16:creationId xmlns:a16="http://schemas.microsoft.com/office/drawing/2014/main" id="{687A835F-B045-41C4-99EB-34699E17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" t="10496" r="1500" b="16949"/>
          <a:stretch/>
        </p:blipFill>
        <p:spPr bwMode="auto">
          <a:xfrm>
            <a:off x="10143623" y="4953060"/>
            <a:ext cx="7516813" cy="38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43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460D037-F943-4900-8D48-613C07D661B7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16537F-80F6-4A69-B782-97D18D1CEE7E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67" name="Arrow: Right 66">
              <a:hlinkClick r:id="rId2" action="ppaction://hlinksldjump"/>
              <a:extLst>
                <a:ext uri="{FF2B5EF4-FFF2-40B4-BE49-F238E27FC236}">
                  <a16:creationId xmlns:a16="http://schemas.microsoft.com/office/drawing/2014/main" id="{D88EF132-45BD-4467-B9DB-AA2C35A27DF5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hlinkClick r:id="rId3" action="ppaction://hlinksldjump"/>
              <a:extLst>
                <a:ext uri="{FF2B5EF4-FFF2-40B4-BE49-F238E27FC236}">
                  <a16:creationId xmlns:a16="http://schemas.microsoft.com/office/drawing/2014/main" id="{9D3A0A4F-DD0A-4D63-89AE-F14558C8407C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Connector 68">
              <a:hlinkClick r:id="rId4" action="ppaction://hlinksldjump"/>
              <a:extLst>
                <a:ext uri="{FF2B5EF4-FFF2-40B4-BE49-F238E27FC236}">
                  <a16:creationId xmlns:a16="http://schemas.microsoft.com/office/drawing/2014/main" id="{06F3B8DA-E00E-4A62-9BC5-C7D554540A5C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0" name="Flowchart: Connector 69">
              <a:hlinkClick r:id="rId5" action="ppaction://hlinksldjump"/>
              <a:extLst>
                <a:ext uri="{FF2B5EF4-FFF2-40B4-BE49-F238E27FC236}">
                  <a16:creationId xmlns:a16="http://schemas.microsoft.com/office/drawing/2014/main" id="{62FB5D48-8370-4D2A-B76A-81986F148A23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1" name="Flowchart: Connector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9ED220B7-D7F8-43D8-82B7-6D64D0C815C0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2" name="Flowchart: Connector 71">
              <a:hlinkClick r:id="rId6" action="ppaction://hlinksldjump"/>
              <a:extLst>
                <a:ext uri="{FF2B5EF4-FFF2-40B4-BE49-F238E27FC236}">
                  <a16:creationId xmlns:a16="http://schemas.microsoft.com/office/drawing/2014/main" id="{69E69A82-7106-4A0B-BEC9-2CC9134B57B4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3" name="Flowchart: Connector 72">
              <a:hlinkClick r:id="rId2" action="ppaction://hlinksldjump"/>
              <a:extLst>
                <a:ext uri="{FF2B5EF4-FFF2-40B4-BE49-F238E27FC236}">
                  <a16:creationId xmlns:a16="http://schemas.microsoft.com/office/drawing/2014/main" id="{05BA1DD2-DB42-4148-9251-D41BB980986D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74" name="Flowchart: Connector 73">
              <a:hlinkClick r:id="rId7" action="ppaction://hlinksldjump"/>
              <a:extLst>
                <a:ext uri="{FF2B5EF4-FFF2-40B4-BE49-F238E27FC236}">
                  <a16:creationId xmlns:a16="http://schemas.microsoft.com/office/drawing/2014/main" id="{5D7A189B-4947-448E-A570-BE4363B8A8D2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75" name="Flowchart: Connector 74">
              <a:hlinkClick r:id="rId8" action="ppaction://hlinksldjump"/>
              <a:extLst>
                <a:ext uri="{FF2B5EF4-FFF2-40B4-BE49-F238E27FC236}">
                  <a16:creationId xmlns:a16="http://schemas.microsoft.com/office/drawing/2014/main" id="{74008032-B787-42CB-A83F-093B640F0A87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76" name="Flowchart: Connector 75">
              <a:hlinkClick r:id="rId9" action="ppaction://hlinksldjump"/>
              <a:extLst>
                <a:ext uri="{FF2B5EF4-FFF2-40B4-BE49-F238E27FC236}">
                  <a16:creationId xmlns:a16="http://schemas.microsoft.com/office/drawing/2014/main" id="{669F116F-070C-4875-A1E7-01B5F46F9E60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77" name="Flowchart: Connector 76">
              <a:hlinkClick r:id="rId10" action="ppaction://hlinksldjump"/>
              <a:extLst>
                <a:ext uri="{FF2B5EF4-FFF2-40B4-BE49-F238E27FC236}">
                  <a16:creationId xmlns:a16="http://schemas.microsoft.com/office/drawing/2014/main" id="{1554233A-4A9F-4D55-8A0B-139AA20E661A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78" name="Flowchart: Connector 77">
              <a:hlinkClick r:id="rId11" action="ppaction://hlinksldjump"/>
              <a:extLst>
                <a:ext uri="{FF2B5EF4-FFF2-40B4-BE49-F238E27FC236}">
                  <a16:creationId xmlns:a16="http://schemas.microsoft.com/office/drawing/2014/main" id="{DAC3CB96-3322-472A-834A-AF5B012CDA24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79" name="Flowchart: Connector 78">
              <a:hlinkClick r:id="rId12" action="ppaction://hlinksldjump"/>
              <a:extLst>
                <a:ext uri="{FF2B5EF4-FFF2-40B4-BE49-F238E27FC236}">
                  <a16:creationId xmlns:a16="http://schemas.microsoft.com/office/drawing/2014/main" id="{30BF65A8-E2A2-4533-8402-C4F6FA9C79A4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80" name="Flowchart: Connector 79">
              <a:hlinkClick r:id="rId13" action="ppaction://hlinksldjump"/>
              <a:extLst>
                <a:ext uri="{FF2B5EF4-FFF2-40B4-BE49-F238E27FC236}">
                  <a16:creationId xmlns:a16="http://schemas.microsoft.com/office/drawing/2014/main" id="{782178EF-C041-4897-A925-CFA8671E496D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1" name="Flowchart: Connector 80">
              <a:hlinkClick r:id="rId14" action="ppaction://hlinksldjump"/>
              <a:extLst>
                <a:ext uri="{FF2B5EF4-FFF2-40B4-BE49-F238E27FC236}">
                  <a16:creationId xmlns:a16="http://schemas.microsoft.com/office/drawing/2014/main" id="{1E803F72-586B-45DA-87F5-53ADC86D4862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82" name="Flowchart: Connector 81">
              <a:hlinkClick r:id="rId15" action="ppaction://hlinksldjump"/>
              <a:extLst>
                <a:ext uri="{FF2B5EF4-FFF2-40B4-BE49-F238E27FC236}">
                  <a16:creationId xmlns:a16="http://schemas.microsoft.com/office/drawing/2014/main" id="{7C4670EC-8541-40A9-9374-6132FB5C6F0D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83" name="Flowchart: Connector 82">
              <a:hlinkClick r:id="rId16" action="ppaction://hlinksldjump"/>
              <a:extLst>
                <a:ext uri="{FF2B5EF4-FFF2-40B4-BE49-F238E27FC236}">
                  <a16:creationId xmlns:a16="http://schemas.microsoft.com/office/drawing/2014/main" id="{6A9EB2A0-AEF2-476D-9E9F-B197A5C5B3D0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AB69531-AB83-427B-AF43-C9DEBBEA9123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09C2C-418D-4CB4-B372-779844CB75B5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022DE-687F-418E-B3C9-54ED38D37F74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31C900-A016-43ED-9CC4-0D35E6B094A8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7" action="ppaction://hlinksldjump"/>
              </a:rPr>
              <a:t>   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8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9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0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CBA41FD-4DE6-4BFB-90CF-3888367FBE52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0E4E72-ACC6-436E-B5BE-16CC839CE8FA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6888C2-BEC1-4079-A2E2-DDF7AE98F00C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112C63-22EF-4A3D-B08F-686F0B80733C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66B662-699E-4232-9B39-C3E42D1E505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A4CA77-77DA-4E1E-87E1-5D51FD3A7A8E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FDC1CCE-EE7C-4D58-A26F-B038F1D539C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45" name="Picture 4" descr="aerial photo of island under cloudy sky at daytime">
            <a:extLst>
              <a:ext uri="{FF2B5EF4-FFF2-40B4-BE49-F238E27FC236}">
                <a16:creationId xmlns:a16="http://schemas.microsoft.com/office/drawing/2014/main" id="{55341685-9FB9-4EC7-96D9-E99264917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ite and gray painted wooden house">
            <a:extLst>
              <a:ext uri="{FF2B5EF4-FFF2-40B4-BE49-F238E27FC236}">
                <a16:creationId xmlns:a16="http://schemas.microsoft.com/office/drawing/2014/main" id="{15BDA788-4661-4730-BD91-8AA1CBC96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9" r="-622" b="45130"/>
          <a:stretch/>
        </p:blipFill>
        <p:spPr bwMode="auto">
          <a:xfrm>
            <a:off x="10145451" y="5001972"/>
            <a:ext cx="7585911" cy="373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53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B4D8D0-1D3F-42EF-9936-C42F825380CE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ECD172-C56F-4EAB-988A-0CB98750B2DF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67" name="Arrow: Right 66">
              <a:hlinkClick r:id="rId2" action="ppaction://hlinksldjump"/>
              <a:extLst>
                <a:ext uri="{FF2B5EF4-FFF2-40B4-BE49-F238E27FC236}">
                  <a16:creationId xmlns:a16="http://schemas.microsoft.com/office/drawing/2014/main" id="{B8681FFA-A5D2-4FC8-9497-F0FA41E644AC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hlinkClick r:id="rId3" action="ppaction://hlinksldjump"/>
              <a:extLst>
                <a:ext uri="{FF2B5EF4-FFF2-40B4-BE49-F238E27FC236}">
                  <a16:creationId xmlns:a16="http://schemas.microsoft.com/office/drawing/2014/main" id="{C9CC916E-BE29-4054-993C-B554341CEFDD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hlinkClick r:id="rId4" action="ppaction://hlinksldjump"/>
              <a:extLst>
                <a:ext uri="{FF2B5EF4-FFF2-40B4-BE49-F238E27FC236}">
                  <a16:creationId xmlns:a16="http://schemas.microsoft.com/office/drawing/2014/main" id="{78C04493-F30C-45C7-884E-5AC4271FECD4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0" name="Flowchart: Connector 69">
              <a:hlinkClick r:id="rId5" action="ppaction://hlinksldjump"/>
              <a:extLst>
                <a:ext uri="{FF2B5EF4-FFF2-40B4-BE49-F238E27FC236}">
                  <a16:creationId xmlns:a16="http://schemas.microsoft.com/office/drawing/2014/main" id="{D0079851-AD31-412D-8EAC-7328E046E888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1" name="Flowchart: Connector 70">
              <a:hlinkClick r:id="rId6" action="ppaction://hlinksldjump"/>
              <a:extLst>
                <a:ext uri="{FF2B5EF4-FFF2-40B4-BE49-F238E27FC236}">
                  <a16:creationId xmlns:a16="http://schemas.microsoft.com/office/drawing/2014/main" id="{B2C51566-E187-4C5D-87FB-4FB3E25D091B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2" name="Flowchart: Connector 71">
              <a:hlinkClick r:id="rId3" action="ppaction://hlinksldjump"/>
              <a:extLst>
                <a:ext uri="{FF2B5EF4-FFF2-40B4-BE49-F238E27FC236}">
                  <a16:creationId xmlns:a16="http://schemas.microsoft.com/office/drawing/2014/main" id="{42AC79D4-E13F-438C-8F3C-3C4F81F68AE5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3" name="Flowchart: Connector 72">
              <a:hlinkClick r:id="rId7" action="ppaction://hlinksldjump"/>
              <a:extLst>
                <a:ext uri="{FF2B5EF4-FFF2-40B4-BE49-F238E27FC236}">
                  <a16:creationId xmlns:a16="http://schemas.microsoft.com/office/drawing/2014/main" id="{B850BB66-F679-405F-99DB-3AE1DD4202E9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74" name="Flowchart: Connector 73">
              <a:hlinkClick r:id="rId2" action="ppaction://hlinksldjump"/>
              <a:extLst>
                <a:ext uri="{FF2B5EF4-FFF2-40B4-BE49-F238E27FC236}">
                  <a16:creationId xmlns:a16="http://schemas.microsoft.com/office/drawing/2014/main" id="{CE093994-6174-44D4-8D3D-C24A9F0E6A94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75" name="Flowchart: Connector 74">
              <a:hlinkClick r:id="rId8" action="ppaction://hlinksldjump"/>
              <a:extLst>
                <a:ext uri="{FF2B5EF4-FFF2-40B4-BE49-F238E27FC236}">
                  <a16:creationId xmlns:a16="http://schemas.microsoft.com/office/drawing/2014/main" id="{0350190A-13E3-4D09-A089-31A4CFAB6D5D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76" name="Flowchart: Connector 75">
              <a:hlinkClick r:id="rId9" action="ppaction://hlinksldjump"/>
              <a:extLst>
                <a:ext uri="{FF2B5EF4-FFF2-40B4-BE49-F238E27FC236}">
                  <a16:creationId xmlns:a16="http://schemas.microsoft.com/office/drawing/2014/main" id="{EFCE6AD0-4C94-435E-B165-B528DC07BA47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77" name="Flowchart: Connector 76">
              <a:hlinkClick r:id="rId10" action="ppaction://hlinksldjump"/>
              <a:extLst>
                <a:ext uri="{FF2B5EF4-FFF2-40B4-BE49-F238E27FC236}">
                  <a16:creationId xmlns:a16="http://schemas.microsoft.com/office/drawing/2014/main" id="{EB870EF6-D725-4F4E-9B32-8DAC74E4938A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78" name="Flowchart: Connector 77">
              <a:hlinkClick r:id="rId11" action="ppaction://hlinksldjump"/>
              <a:extLst>
                <a:ext uri="{FF2B5EF4-FFF2-40B4-BE49-F238E27FC236}">
                  <a16:creationId xmlns:a16="http://schemas.microsoft.com/office/drawing/2014/main" id="{3BA9662E-7796-424C-9C76-4A152FF8006F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79" name="Flowchart: Connector 78">
              <a:hlinkClick r:id="rId12" action="ppaction://hlinksldjump"/>
              <a:extLst>
                <a:ext uri="{FF2B5EF4-FFF2-40B4-BE49-F238E27FC236}">
                  <a16:creationId xmlns:a16="http://schemas.microsoft.com/office/drawing/2014/main" id="{BF34DC54-CC38-487E-AA1B-DADB52591431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80" name="Flowchart: Connector 79">
              <a:hlinkClick r:id="rId13" action="ppaction://hlinksldjump"/>
              <a:extLst>
                <a:ext uri="{FF2B5EF4-FFF2-40B4-BE49-F238E27FC236}">
                  <a16:creationId xmlns:a16="http://schemas.microsoft.com/office/drawing/2014/main" id="{1E174726-D41E-4A06-A8D4-BB73A857E015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1" name="Flowchart: Connector 80">
              <a:hlinkClick r:id="rId14" action="ppaction://hlinksldjump"/>
              <a:extLst>
                <a:ext uri="{FF2B5EF4-FFF2-40B4-BE49-F238E27FC236}">
                  <a16:creationId xmlns:a16="http://schemas.microsoft.com/office/drawing/2014/main" id="{B8561C4A-0914-46FD-A8E2-49AEA865C30E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82" name="Flowchart: Connector 81">
              <a:hlinkClick r:id="rId15" action="ppaction://hlinksldjump"/>
              <a:extLst>
                <a:ext uri="{FF2B5EF4-FFF2-40B4-BE49-F238E27FC236}">
                  <a16:creationId xmlns:a16="http://schemas.microsoft.com/office/drawing/2014/main" id="{62632C24-970F-4789-8D29-AE34866A69F1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83" name="Flowchart: Connector 82">
              <a:hlinkClick r:id="rId16" action="ppaction://hlinksldjump"/>
              <a:extLst>
                <a:ext uri="{FF2B5EF4-FFF2-40B4-BE49-F238E27FC236}">
                  <a16:creationId xmlns:a16="http://schemas.microsoft.com/office/drawing/2014/main" id="{1BCC2A8E-431A-4F73-A028-3917FEC60BB0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BBABB4A-D374-4F50-A190-01D910C8C020}"/>
              </a:ext>
            </a:extLst>
          </p:cNvPr>
          <p:cNvSpPr txBox="1"/>
          <p:nvPr/>
        </p:nvSpPr>
        <p:spPr>
          <a:xfrm>
            <a:off x="824640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8E6B5-7300-4496-90E5-2765DE1A0CBD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22DF4C-3443-4502-B5B1-58C2079DB4B2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2D26E6-DEDF-4C6A-8BF7-61493C98016D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7" action="ppaction://hlinksldjump"/>
              </a:rPr>
              <a:t>   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8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9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0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B9653DB-294B-42D5-B216-8DBACE6BE5B6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9530FD-1A5D-4A62-99AA-0EEE3D207697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F9459-3F22-442E-9B07-130083A55479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4B7DF9-ADAD-4585-BFBA-93D9E6657128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61BFC89-51FC-41E0-BA24-B0103BF1304D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A36F8-72E7-4D2D-B005-7DF5DE33DF94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F0D78A9-CE25-4C59-B5AA-00FE115A5C8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45" name="Picture 4" descr="aerial photo of island under cloudy sky at daytime">
            <a:extLst>
              <a:ext uri="{FF2B5EF4-FFF2-40B4-BE49-F238E27FC236}">
                <a16:creationId xmlns:a16="http://schemas.microsoft.com/office/drawing/2014/main" id="{D78756B0-0C95-40D9-A0C8-E7825E175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ssorted wooden hut near body of water">
            <a:extLst>
              <a:ext uri="{FF2B5EF4-FFF2-40B4-BE49-F238E27FC236}">
                <a16:creationId xmlns:a16="http://schemas.microsoft.com/office/drawing/2014/main" id="{3E75BAC6-F7BF-4307-83B4-130F2B4EE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6" t="1347" r="1086" b="24053"/>
          <a:stretch/>
        </p:blipFill>
        <p:spPr bwMode="auto">
          <a:xfrm>
            <a:off x="10063711" y="4943035"/>
            <a:ext cx="7625710" cy="38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7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C0002A-D18B-411B-95F5-D921D3ED0565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EAEC3-196F-4F8D-B377-1B38B1A9F1A0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Enter Search 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B277C-E243-4A97-8F6B-BF1CF0BC3A20}"/>
              </a:ext>
            </a:extLst>
          </p:cNvPr>
          <p:cNvSpPr/>
          <p:nvPr/>
        </p:nvSpPr>
        <p:spPr>
          <a:xfrm>
            <a:off x="10111539" y="4906764"/>
            <a:ext cx="7585911" cy="3870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69B90B-40F4-4A9D-93C1-D01A0320A6B9}"/>
              </a:ext>
            </a:extLst>
          </p:cNvPr>
          <p:cNvGrpSpPr/>
          <p:nvPr/>
        </p:nvGrpSpPr>
        <p:grpSpPr>
          <a:xfrm>
            <a:off x="10136104" y="8896350"/>
            <a:ext cx="7524333" cy="481181"/>
            <a:chOff x="10136104" y="8896350"/>
            <a:chExt cx="7524333" cy="481181"/>
          </a:xfrm>
        </p:grpSpPr>
        <p:sp>
          <p:nvSpPr>
            <p:cNvPr id="32" name="Arrow: Right 31">
              <a:hlinkClick r:id="rId2" action="ppaction://hlinksldjump"/>
              <a:extLst>
                <a:ext uri="{FF2B5EF4-FFF2-40B4-BE49-F238E27FC236}">
                  <a16:creationId xmlns:a16="http://schemas.microsoft.com/office/drawing/2014/main" id="{FA03467D-7A55-4970-9AD9-91D8943C3E26}"/>
                </a:ext>
              </a:extLst>
            </p:cNvPr>
            <p:cNvSpPr/>
            <p:nvPr/>
          </p:nvSpPr>
          <p:spPr>
            <a:xfrm>
              <a:off x="17130046" y="8896350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hlinkClick r:id="rId3" action="ppaction://hlinksldjump"/>
              <a:extLst>
                <a:ext uri="{FF2B5EF4-FFF2-40B4-BE49-F238E27FC236}">
                  <a16:creationId xmlns:a16="http://schemas.microsoft.com/office/drawing/2014/main" id="{48362660-C8A1-48A9-9BCC-CE5896194C3C}"/>
                </a:ext>
              </a:extLst>
            </p:cNvPr>
            <p:cNvSpPr/>
            <p:nvPr/>
          </p:nvSpPr>
          <p:spPr>
            <a:xfrm>
              <a:off x="10136104" y="8929436"/>
              <a:ext cx="530391" cy="448095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hlinkClick r:id="rId4" action="ppaction://hlinksldjump"/>
              <a:extLst>
                <a:ext uri="{FF2B5EF4-FFF2-40B4-BE49-F238E27FC236}">
                  <a16:creationId xmlns:a16="http://schemas.microsoft.com/office/drawing/2014/main" id="{62770709-CF62-4799-B6D0-FAFAEDD8507B}"/>
                </a:ext>
              </a:extLst>
            </p:cNvPr>
            <p:cNvSpPr/>
            <p:nvPr/>
          </p:nvSpPr>
          <p:spPr>
            <a:xfrm>
              <a:off x="10787579" y="8966103"/>
              <a:ext cx="329332" cy="336660"/>
            </a:xfrm>
            <a:prstGeom prst="flowChartConnector">
              <a:avLst/>
            </a:prstGeom>
            <a:solidFill>
              <a:srgbClr val="7F7F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5" name="Flowchart: Connector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9418F7DB-8A9A-4614-96B3-F923F7417589}"/>
                </a:ext>
              </a:extLst>
            </p:cNvPr>
            <p:cNvSpPr/>
            <p:nvPr/>
          </p:nvSpPr>
          <p:spPr>
            <a:xfrm>
              <a:off x="11206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6" name="Flowchart: Connector 35">
              <a:hlinkClick r:id="rId6" action="ppaction://hlinksldjump"/>
              <a:extLst>
                <a:ext uri="{FF2B5EF4-FFF2-40B4-BE49-F238E27FC236}">
                  <a16:creationId xmlns:a16="http://schemas.microsoft.com/office/drawing/2014/main" id="{913F2625-02C8-41A8-95F5-8DCE842E0DB3}"/>
                </a:ext>
              </a:extLst>
            </p:cNvPr>
            <p:cNvSpPr/>
            <p:nvPr/>
          </p:nvSpPr>
          <p:spPr>
            <a:xfrm>
              <a:off x="11625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7" name="Flowchart: Connector 36">
              <a:hlinkClick r:id="rId7" action="ppaction://hlinksldjump"/>
              <a:extLst>
                <a:ext uri="{FF2B5EF4-FFF2-40B4-BE49-F238E27FC236}">
                  <a16:creationId xmlns:a16="http://schemas.microsoft.com/office/drawing/2014/main" id="{260ABA78-4D23-4F9F-A0A7-3A2C519756FC}"/>
                </a:ext>
              </a:extLst>
            </p:cNvPr>
            <p:cNvSpPr/>
            <p:nvPr/>
          </p:nvSpPr>
          <p:spPr>
            <a:xfrm>
              <a:off x="12044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38" name="Flowchart: Connector 37">
              <a:hlinkClick r:id="rId3" action="ppaction://hlinksldjump"/>
              <a:extLst>
                <a:ext uri="{FF2B5EF4-FFF2-40B4-BE49-F238E27FC236}">
                  <a16:creationId xmlns:a16="http://schemas.microsoft.com/office/drawing/2014/main" id="{64A03356-2BB8-460D-8405-75FD04B29BD5}"/>
                </a:ext>
              </a:extLst>
            </p:cNvPr>
            <p:cNvSpPr/>
            <p:nvPr/>
          </p:nvSpPr>
          <p:spPr>
            <a:xfrm>
              <a:off x="12463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39" name="Flowchart: Connector 38">
              <a:hlinkClick r:id="rId8" action="ppaction://hlinksldjump"/>
              <a:extLst>
                <a:ext uri="{FF2B5EF4-FFF2-40B4-BE49-F238E27FC236}">
                  <a16:creationId xmlns:a16="http://schemas.microsoft.com/office/drawing/2014/main" id="{78231047-32D1-470C-BC81-55099F0ECDE3}"/>
                </a:ext>
              </a:extLst>
            </p:cNvPr>
            <p:cNvSpPr/>
            <p:nvPr/>
          </p:nvSpPr>
          <p:spPr>
            <a:xfrm>
              <a:off x="12883079" y="8966103"/>
              <a:ext cx="329332" cy="336660"/>
            </a:xfrm>
            <a:prstGeom prst="flowChartConnector">
              <a:avLst/>
            </a:prstGeom>
            <a:solidFill>
              <a:srgbClr val="262626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0" name="Flowchart: Connector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4B0A6ABD-94FC-4CB3-8080-CD1EDA0A8D89}"/>
                </a:ext>
              </a:extLst>
            </p:cNvPr>
            <p:cNvSpPr/>
            <p:nvPr/>
          </p:nvSpPr>
          <p:spPr>
            <a:xfrm>
              <a:off x="133021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1" name="Flowchart: Connector 40">
              <a:hlinkClick r:id="rId9" action="ppaction://hlinksldjump"/>
              <a:extLst>
                <a:ext uri="{FF2B5EF4-FFF2-40B4-BE49-F238E27FC236}">
                  <a16:creationId xmlns:a16="http://schemas.microsoft.com/office/drawing/2014/main" id="{38CB13FD-EB8B-445B-A353-7A0D244F595D}"/>
                </a:ext>
              </a:extLst>
            </p:cNvPr>
            <p:cNvSpPr/>
            <p:nvPr/>
          </p:nvSpPr>
          <p:spPr>
            <a:xfrm>
              <a:off x="137212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57" name="Flowchart: Connector 5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48C75EA-73D9-4514-BB88-E324498CEBE3}"/>
                </a:ext>
              </a:extLst>
            </p:cNvPr>
            <p:cNvSpPr/>
            <p:nvPr/>
          </p:nvSpPr>
          <p:spPr>
            <a:xfrm>
              <a:off x="141403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59" name="Flowchart: Connector 58">
              <a:hlinkClick r:id="rId11" action="ppaction://hlinksldjump"/>
              <a:extLst>
                <a:ext uri="{FF2B5EF4-FFF2-40B4-BE49-F238E27FC236}">
                  <a16:creationId xmlns:a16="http://schemas.microsoft.com/office/drawing/2014/main" id="{CF07E9E2-C2F9-4022-8A23-2042BB5A34F8}"/>
                </a:ext>
              </a:extLst>
            </p:cNvPr>
            <p:cNvSpPr/>
            <p:nvPr/>
          </p:nvSpPr>
          <p:spPr>
            <a:xfrm>
              <a:off x="145594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60" name="Flowchart: Connector 59">
              <a:hlinkClick r:id="rId12" action="ppaction://hlinksldjump"/>
              <a:extLst>
                <a:ext uri="{FF2B5EF4-FFF2-40B4-BE49-F238E27FC236}">
                  <a16:creationId xmlns:a16="http://schemas.microsoft.com/office/drawing/2014/main" id="{CD6689E5-0F27-47E6-8CA2-D1961CEC26E4}"/>
                </a:ext>
              </a:extLst>
            </p:cNvPr>
            <p:cNvSpPr/>
            <p:nvPr/>
          </p:nvSpPr>
          <p:spPr>
            <a:xfrm>
              <a:off x="149785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61" name="Flowchart: Connector 60">
              <a:hlinkClick r:id="rId13" action="ppaction://hlinksldjump"/>
              <a:extLst>
                <a:ext uri="{FF2B5EF4-FFF2-40B4-BE49-F238E27FC236}">
                  <a16:creationId xmlns:a16="http://schemas.microsoft.com/office/drawing/2014/main" id="{6812E25C-79BD-448B-8A21-DB57D56BED52}"/>
                </a:ext>
              </a:extLst>
            </p:cNvPr>
            <p:cNvSpPr/>
            <p:nvPr/>
          </p:nvSpPr>
          <p:spPr>
            <a:xfrm>
              <a:off x="153976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62" name="Flowchart: Connector 61">
              <a:hlinkClick r:id="rId14" action="ppaction://hlinksldjump"/>
              <a:extLst>
                <a:ext uri="{FF2B5EF4-FFF2-40B4-BE49-F238E27FC236}">
                  <a16:creationId xmlns:a16="http://schemas.microsoft.com/office/drawing/2014/main" id="{E2F7C46E-B979-40EF-A70E-823493B85A63}"/>
                </a:ext>
              </a:extLst>
            </p:cNvPr>
            <p:cNvSpPr/>
            <p:nvPr/>
          </p:nvSpPr>
          <p:spPr>
            <a:xfrm>
              <a:off x="158167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63" name="Flowchart: Connector 62">
              <a:hlinkClick r:id="rId15" action="ppaction://hlinksldjump"/>
              <a:extLst>
                <a:ext uri="{FF2B5EF4-FFF2-40B4-BE49-F238E27FC236}">
                  <a16:creationId xmlns:a16="http://schemas.microsoft.com/office/drawing/2014/main" id="{ECE8040F-EF1F-49DE-8BAF-5B7D3A799FC4}"/>
                </a:ext>
              </a:extLst>
            </p:cNvPr>
            <p:cNvSpPr/>
            <p:nvPr/>
          </p:nvSpPr>
          <p:spPr>
            <a:xfrm>
              <a:off x="162358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64" name="Flowchart: Connector 63">
              <a:hlinkClick r:id="rId16" action="ppaction://hlinksldjump"/>
              <a:extLst>
                <a:ext uri="{FF2B5EF4-FFF2-40B4-BE49-F238E27FC236}">
                  <a16:creationId xmlns:a16="http://schemas.microsoft.com/office/drawing/2014/main" id="{8C9667D6-A5DD-4C9B-9334-43E2E6099E46}"/>
                </a:ext>
              </a:extLst>
            </p:cNvPr>
            <p:cNvSpPr/>
            <p:nvPr/>
          </p:nvSpPr>
          <p:spPr>
            <a:xfrm>
              <a:off x="16654979" y="8966103"/>
              <a:ext cx="329332" cy="33666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EB2EA3-29F5-4259-9625-F1448FA291E0}"/>
              </a:ext>
            </a:extLst>
          </p:cNvPr>
          <p:cNvSpPr txBox="1"/>
          <p:nvPr/>
        </p:nvSpPr>
        <p:spPr>
          <a:xfrm>
            <a:off x="882698" y="420063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About The Scenery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829440-45FF-419E-A735-C84299247214}"/>
              </a:ext>
            </a:extLst>
          </p:cNvPr>
          <p:cNvSpPr txBox="1"/>
          <p:nvPr/>
        </p:nvSpPr>
        <p:spPr>
          <a:xfrm>
            <a:off x="9946876" y="4178868"/>
            <a:ext cx="787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Scenic Photos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0544FD-1F32-4A59-B4DE-CAAD14BBD8A7}"/>
              </a:ext>
            </a:extLst>
          </p:cNvPr>
          <p:cNvSpPr txBox="1"/>
          <p:nvPr/>
        </p:nvSpPr>
        <p:spPr>
          <a:xfrm>
            <a:off x="1181025" y="4993963"/>
            <a:ext cx="7252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cursus nisi vitae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dictum, vel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ligula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dictum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dis parturient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montes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non. Donec vestibulum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rutrum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porta vel.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tempus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semper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luctus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vitae. Maecenas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pulvinar. Sed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interdum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sed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dui diam,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congue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lorem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3A4AE0-9014-4D94-8AD6-583A9380A0C2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7" action="ppaction://hlinksldjump"/>
              </a:rPr>
              <a:t>   HOME</a:t>
            </a:r>
            <a:r>
              <a:rPr lang="en-US" sz="24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</a:t>
            </a:r>
            <a:r>
              <a:rPr lang="en-US" sz="2800" b="1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8" action="ppaction://hlinksldjump"/>
              </a:rPr>
              <a:t>Local History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4" action="ppaction://hlinksldjump"/>
              </a:rPr>
              <a:t>Scenery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19" action="ppaction://hlinksldjump"/>
              </a:rPr>
              <a:t>Deals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tx1"/>
                </a:solidFill>
                <a:uFill>
                  <a:solidFill>
                    <a:srgbClr val="A5A5A5"/>
                  </a:solidFill>
                </a:uFill>
                <a:hlinkClick r:id="rId20" action="ppaction://hlinksldjump"/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 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FCD722D-7039-4740-A15A-DAB96A3842FD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A2C91A-224D-42BD-80A9-6669504D47B7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DD8C73-6C7A-4A51-AC8B-3241962BD18F}"/>
              </a:ext>
            </a:extLst>
          </p:cNvPr>
          <p:cNvSpPr/>
          <p:nvPr/>
        </p:nvSpPr>
        <p:spPr>
          <a:xfrm>
            <a:off x="-9548" y="9602646"/>
            <a:ext cx="18288000" cy="669839"/>
          </a:xfrm>
          <a:prstGeom prst="rect">
            <a:avLst/>
          </a:prstGeom>
          <a:solidFill>
            <a:srgbClr val="9DC7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Contact   -  Privacy Policy   - Terms of Use   -   Sitemap   -   Copyright @ 2021.    All Rights Reserved   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3A2397-35D9-4699-8383-792AB24FDC9A}"/>
              </a:ext>
            </a:extLst>
          </p:cNvPr>
          <p:cNvSpPr/>
          <p:nvPr/>
        </p:nvSpPr>
        <p:spPr>
          <a:xfrm>
            <a:off x="-16042" y="0"/>
            <a:ext cx="18288000" cy="1171074"/>
          </a:xfrm>
          <a:prstGeom prst="rect">
            <a:avLst/>
          </a:prstGeom>
          <a:solidFill>
            <a:srgbClr val="3134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</a:t>
            </a:r>
            <a:r>
              <a:rPr lang="en-US" sz="2400" b="1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History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800" u="sng" dirty="0">
                <a:solidFill>
                  <a:srgbClr val="6AA045"/>
                </a:solidFill>
                <a:uFill>
                  <a:solidFill>
                    <a:srgbClr val="313432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Scenery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Deals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</a:rPr>
              <a:t>          </a:t>
            </a:r>
            <a:r>
              <a:rPr lang="en-US" sz="2400" u="sng" dirty="0">
                <a:solidFill>
                  <a:schemeClr val="bg1"/>
                </a:solidFill>
                <a:uFill>
                  <a:solidFill>
                    <a:srgbClr val="313432"/>
                  </a:solidFill>
                </a:u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Occasions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0176EFB-4144-40B9-9AE0-7054B2E3A203}"/>
              </a:ext>
            </a:extLst>
          </p:cNvPr>
          <p:cNvSpPr/>
          <p:nvPr/>
        </p:nvSpPr>
        <p:spPr>
          <a:xfrm>
            <a:off x="14165178" y="433135"/>
            <a:ext cx="1138989" cy="352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EA1F6"/>
                </a:solidFill>
              </a:rPr>
              <a:t>SEARCH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8CDBC1-80A1-44C2-8AD1-F0B65E2291FD}"/>
              </a:ext>
            </a:extLst>
          </p:cNvPr>
          <p:cNvSpPr/>
          <p:nvPr/>
        </p:nvSpPr>
        <p:spPr>
          <a:xfrm>
            <a:off x="15528758" y="417093"/>
            <a:ext cx="2550695" cy="352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Enter Search Here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41C4ED2-FCCD-4E87-BAFC-43837C1F7C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761" y="74874"/>
            <a:ext cx="4015397" cy="1030658"/>
          </a:xfrm>
          <a:prstGeom prst="rect">
            <a:avLst/>
          </a:prstGeom>
        </p:spPr>
      </p:pic>
      <p:pic>
        <p:nvPicPr>
          <p:cNvPr id="56" name="Picture 4" descr="aerial photo of island under cloudy sky at daytime">
            <a:extLst>
              <a:ext uri="{FF2B5EF4-FFF2-40B4-BE49-F238E27FC236}">
                <a16:creationId xmlns:a16="http://schemas.microsoft.com/office/drawing/2014/main" id="{45E9761B-3F6B-4B80-86A6-BA3C78868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14969" r="2889" b="9741"/>
          <a:stretch/>
        </p:blipFill>
        <p:spPr bwMode="auto">
          <a:xfrm>
            <a:off x="1181024" y="1390877"/>
            <a:ext cx="16516425" cy="26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d-and-white wooden sea cottages during daytime 3">
            <a:extLst>
              <a:ext uri="{FF2B5EF4-FFF2-40B4-BE49-F238E27FC236}">
                <a16:creationId xmlns:a16="http://schemas.microsoft.com/office/drawing/2014/main" id="{D845388A-66CC-47BA-B997-0BC9EF063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63073" r="2101" b="6089"/>
          <a:stretch/>
        </p:blipFill>
        <p:spPr bwMode="auto">
          <a:xfrm>
            <a:off x="10136104" y="4940936"/>
            <a:ext cx="7529954" cy="38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936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6207</TotalTime>
  <Words>6071</Words>
  <Application>Microsoft Office PowerPoint</Application>
  <PresentationFormat>Custom</PresentationFormat>
  <Paragraphs>525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Rounded MT Bold</vt:lpstr>
      <vt:lpstr>Bookman Old Style</vt:lpstr>
      <vt:lpstr>Calibri</vt:lpstr>
      <vt:lpstr>Calibri Light</vt:lpstr>
      <vt:lpstr>DauphinPlain</vt:lpstr>
      <vt:lpstr>Merriweather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Wade Helquist</dc:creator>
  <cp:lastModifiedBy>Fabiola Helquist</cp:lastModifiedBy>
  <cp:revision>17</cp:revision>
  <dcterms:created xsi:type="dcterms:W3CDTF">2021-08-28T19:33:37Z</dcterms:created>
  <dcterms:modified xsi:type="dcterms:W3CDTF">2021-10-21T00:41:30Z</dcterms:modified>
</cp:coreProperties>
</file>